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1"/>
  </p:sldMasterIdLst>
  <p:notesMasterIdLst>
    <p:notesMasterId r:id="rId70"/>
  </p:notesMasterIdLst>
  <p:sldIdLst>
    <p:sldId id="256" r:id="rId2"/>
    <p:sldId id="257" r:id="rId3"/>
    <p:sldId id="259" r:id="rId4"/>
    <p:sldId id="337" r:id="rId5"/>
    <p:sldId id="338" r:id="rId6"/>
    <p:sldId id="339" r:id="rId7"/>
    <p:sldId id="340" r:id="rId8"/>
    <p:sldId id="296" r:id="rId9"/>
    <p:sldId id="364" r:id="rId10"/>
    <p:sldId id="341" r:id="rId11"/>
    <p:sldId id="342" r:id="rId12"/>
    <p:sldId id="343" r:id="rId13"/>
    <p:sldId id="344" r:id="rId14"/>
    <p:sldId id="403" r:id="rId15"/>
    <p:sldId id="401" r:id="rId16"/>
    <p:sldId id="405" r:id="rId17"/>
    <p:sldId id="264" r:id="rId18"/>
    <p:sldId id="352" r:id="rId19"/>
    <p:sldId id="353" r:id="rId20"/>
    <p:sldId id="354" r:id="rId21"/>
    <p:sldId id="355" r:id="rId22"/>
    <p:sldId id="302" r:id="rId23"/>
    <p:sldId id="356" r:id="rId24"/>
    <p:sldId id="358" r:id="rId25"/>
    <p:sldId id="359" r:id="rId26"/>
    <p:sldId id="360" r:id="rId27"/>
    <p:sldId id="361" r:id="rId28"/>
    <p:sldId id="371" r:id="rId29"/>
    <p:sldId id="372" r:id="rId30"/>
    <p:sldId id="373" r:id="rId31"/>
    <p:sldId id="374" r:id="rId32"/>
    <p:sldId id="375" r:id="rId33"/>
    <p:sldId id="376" r:id="rId34"/>
    <p:sldId id="366" r:id="rId35"/>
    <p:sldId id="280" r:id="rId36"/>
    <p:sldId id="377" r:id="rId37"/>
    <p:sldId id="311" r:id="rId38"/>
    <p:sldId id="378" r:id="rId39"/>
    <p:sldId id="379" r:id="rId40"/>
    <p:sldId id="336" r:id="rId41"/>
    <p:sldId id="380" r:id="rId42"/>
    <p:sldId id="381" r:id="rId43"/>
    <p:sldId id="382" r:id="rId44"/>
    <p:sldId id="409" r:id="rId45"/>
    <p:sldId id="407" r:id="rId46"/>
    <p:sldId id="383" r:id="rId47"/>
    <p:sldId id="288" r:id="rId48"/>
    <p:sldId id="317" r:id="rId49"/>
    <p:sldId id="386" r:id="rId50"/>
    <p:sldId id="387" r:id="rId51"/>
    <p:sldId id="388" r:id="rId52"/>
    <p:sldId id="389" r:id="rId53"/>
    <p:sldId id="390" r:id="rId54"/>
    <p:sldId id="391" r:id="rId55"/>
    <p:sldId id="392" r:id="rId56"/>
    <p:sldId id="393" r:id="rId57"/>
    <p:sldId id="394" r:id="rId58"/>
    <p:sldId id="395" r:id="rId59"/>
    <p:sldId id="396" r:id="rId60"/>
    <p:sldId id="397" r:id="rId61"/>
    <p:sldId id="328" r:id="rId62"/>
    <p:sldId id="398" r:id="rId63"/>
    <p:sldId id="330" r:id="rId64"/>
    <p:sldId id="331" r:id="rId65"/>
    <p:sldId id="332" r:id="rId66"/>
    <p:sldId id="334" r:id="rId67"/>
    <p:sldId id="335" r:id="rId68"/>
    <p:sldId id="410" r:id="rId69"/>
  </p:sldIdLst>
  <p:sldSz cx="9144000" cy="6858000" type="screen4x3"/>
  <p:notesSz cx="6784975" cy="9856788"/>
  <p:defaultTex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2696" autoAdjust="0"/>
  </p:normalViewPr>
  <p:slideViewPr>
    <p:cSldViewPr>
      <p:cViewPr>
        <p:scale>
          <a:sx n="50" d="100"/>
          <a:sy n="50" d="100"/>
        </p:scale>
        <p:origin x="-108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2082" y="-84"/>
      </p:cViewPr>
      <p:guideLst>
        <p:guide orient="horz" pos="3104"/>
        <p:guide pos="21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6A702-02D1-430A-B183-549BBDE246D0}" type="doc">
      <dgm:prSet loTypeId="urn:microsoft.com/office/officeart/2005/8/layout/chevron1" loCatId="process" qsTypeId="urn:microsoft.com/office/officeart/2005/8/quickstyle/simple4" qsCatId="simple" csTypeId="urn:microsoft.com/office/officeart/2005/8/colors/accent1_2#20" csCatId="accent1" phldr="1"/>
      <dgm:spPr/>
    </dgm:pt>
    <dgm:pt modelId="{7BB0CA38-62DF-4E34-843A-066F2F62BB32}">
      <dgm:prSet phldrT="[Text]"/>
      <dgm:spPr>
        <a:solidFill>
          <a:schemeClr val="accent1">
            <a:lumMod val="50000"/>
          </a:schemeClr>
        </a:solidFill>
      </dgm:spPr>
      <dgm:t>
        <a:bodyPr/>
        <a:lstStyle/>
        <a:p>
          <a:r>
            <a:rPr lang="en-US" dirty="0" smtClean="0">
              <a:effectLst/>
            </a:rPr>
            <a:t>What is an information system?</a:t>
          </a:r>
          <a:endParaRPr lang="pt-BR" dirty="0">
            <a:effectLst/>
          </a:endParaRPr>
        </a:p>
      </dgm:t>
    </dgm:pt>
    <dgm:pt modelId="{6E393243-8E06-4B67-A1AC-C3E1431E8B1A}" type="parTrans" cxnId="{06385DBF-E34E-4898-927D-31AC8E5A2FA2}">
      <dgm:prSet/>
      <dgm:spPr/>
      <dgm:t>
        <a:bodyPr/>
        <a:lstStyle/>
        <a:p>
          <a:endParaRPr lang="pt-BR"/>
        </a:p>
      </dgm:t>
    </dgm:pt>
    <dgm:pt modelId="{2CD3CE61-1499-4B19-80CA-06755C189535}" type="sibTrans" cxnId="{06385DBF-E34E-4898-927D-31AC8E5A2FA2}">
      <dgm:prSet/>
      <dgm:spPr/>
      <dgm:t>
        <a:bodyPr/>
        <a:lstStyle/>
        <a:p>
          <a:endParaRPr lang="pt-BR"/>
        </a:p>
      </dgm:t>
    </dgm:pt>
    <dgm:pt modelId="{634C2EC4-2B57-494E-A58D-C57287E4B158}">
      <dgm:prSet/>
      <dgm:spPr/>
      <dgm:t>
        <a:bodyPr/>
        <a:lstStyle/>
        <a:p>
          <a:r>
            <a:rPr lang="en-US" dirty="0" smtClean="0"/>
            <a:t>Role of (IT) Business Analyst</a:t>
          </a:r>
        </a:p>
      </dgm:t>
    </dgm:pt>
    <dgm:pt modelId="{461C4956-43D2-4E94-A8D1-91218A4BF49F}" type="parTrans" cxnId="{8F23CAC5-73E2-443E-839D-D2DA43D2604D}">
      <dgm:prSet/>
      <dgm:spPr/>
      <dgm:t>
        <a:bodyPr/>
        <a:lstStyle/>
        <a:p>
          <a:endParaRPr lang="pt-BR"/>
        </a:p>
      </dgm:t>
    </dgm:pt>
    <dgm:pt modelId="{682946D9-E821-4EDB-B823-63453810F148}" type="sibTrans" cxnId="{8F23CAC5-73E2-443E-839D-D2DA43D2604D}">
      <dgm:prSet/>
      <dgm:spPr/>
      <dgm:t>
        <a:bodyPr/>
        <a:lstStyle/>
        <a:p>
          <a:endParaRPr lang="pt-BR"/>
        </a:p>
      </dgm:t>
    </dgm:pt>
    <dgm:pt modelId="{DE750AEC-B7BD-4348-89F5-1D3C6500F14C}">
      <dgm:prSet/>
      <dgm:spPr/>
      <dgm:t>
        <a:bodyPr/>
        <a:lstStyle/>
        <a:p>
          <a:r>
            <a:rPr lang="en-US" dirty="0" smtClean="0"/>
            <a:t>Methodologies, Models , Tools and Techniques</a:t>
          </a:r>
        </a:p>
      </dgm:t>
    </dgm:pt>
    <dgm:pt modelId="{E2A620CF-C908-43FA-BEFA-F0230F56658C}" type="parTrans" cxnId="{27DCAE2B-05F9-4596-B0F0-820B363E296D}">
      <dgm:prSet/>
      <dgm:spPr/>
      <dgm:t>
        <a:bodyPr/>
        <a:lstStyle/>
        <a:p>
          <a:endParaRPr lang="pt-BR"/>
        </a:p>
      </dgm:t>
    </dgm:pt>
    <dgm:pt modelId="{A87CA68D-E488-4C2A-9D3B-DCF17736435A}" type="sibTrans" cxnId="{27DCAE2B-05F9-4596-B0F0-820B363E296D}">
      <dgm:prSet/>
      <dgm:spPr/>
      <dgm:t>
        <a:bodyPr/>
        <a:lstStyle/>
        <a:p>
          <a:endParaRPr lang="pt-BR"/>
        </a:p>
      </dgm:t>
    </dgm:pt>
    <dgm:pt modelId="{9276759F-7E93-48BE-9069-081DC1FF4E09}">
      <dgm:prSet/>
      <dgm:spPr/>
      <dgm:t>
        <a:bodyPr/>
        <a:lstStyle/>
        <a:p>
          <a:r>
            <a:rPr lang="en-US" dirty="0" smtClean="0"/>
            <a:t>Disciplines</a:t>
          </a:r>
        </a:p>
      </dgm:t>
    </dgm:pt>
    <dgm:pt modelId="{D5E130B4-A767-45B0-9DFB-7908A472AD1E}" type="parTrans" cxnId="{DAAE320B-A6F6-4FB4-90C7-E009F2F2681C}">
      <dgm:prSet/>
      <dgm:spPr/>
      <dgm:t>
        <a:bodyPr/>
        <a:lstStyle/>
        <a:p>
          <a:endParaRPr lang="pt-BR"/>
        </a:p>
      </dgm:t>
    </dgm:pt>
    <dgm:pt modelId="{B1B68FD3-EBE3-41AC-A206-A34C180B63B1}" type="sibTrans" cxnId="{DAAE320B-A6F6-4FB4-90C7-E009F2F2681C}">
      <dgm:prSet/>
      <dgm:spPr/>
      <dgm:t>
        <a:bodyPr/>
        <a:lstStyle/>
        <a:p>
          <a:endParaRPr lang="pt-BR"/>
        </a:p>
      </dgm:t>
    </dgm:pt>
    <dgm:pt modelId="{722AEB00-D0D8-4D97-BAD8-11CDC6B61E47}">
      <dgm:prSet/>
      <dgm:spPr/>
      <dgm:t>
        <a:bodyPr/>
        <a:lstStyle/>
        <a:p>
          <a:r>
            <a:rPr lang="en-US" dirty="0" smtClean="0"/>
            <a:t>Successful System Development</a:t>
          </a:r>
        </a:p>
      </dgm:t>
    </dgm:pt>
    <dgm:pt modelId="{0D802D12-53B2-4358-9CF3-6095E56EED5C}" type="parTrans" cxnId="{A3C540FC-DCFA-415B-A590-234BAC5E5B0C}">
      <dgm:prSet/>
      <dgm:spPr/>
      <dgm:t>
        <a:bodyPr/>
        <a:lstStyle/>
        <a:p>
          <a:endParaRPr lang="pt-BR"/>
        </a:p>
      </dgm:t>
    </dgm:pt>
    <dgm:pt modelId="{3E770FAA-96FC-4CB4-A723-60A985782E84}" type="sibTrans" cxnId="{A3C540FC-DCFA-415B-A590-234BAC5E5B0C}">
      <dgm:prSet/>
      <dgm:spPr/>
      <dgm:t>
        <a:bodyPr/>
        <a:lstStyle/>
        <a:p>
          <a:endParaRPr lang="pt-BR"/>
        </a:p>
      </dgm:t>
    </dgm:pt>
    <dgm:pt modelId="{0D6A4A81-FFA9-42C7-BBC3-BCCC51A3DCF2}" type="pres">
      <dgm:prSet presAssocID="{4FC6A702-02D1-430A-B183-549BBDE246D0}" presName="Name0" presStyleCnt="0">
        <dgm:presLayoutVars>
          <dgm:dir/>
          <dgm:animLvl val="lvl"/>
          <dgm:resizeHandles val="exact"/>
        </dgm:presLayoutVars>
      </dgm:prSet>
      <dgm:spPr/>
    </dgm:pt>
    <dgm:pt modelId="{6511D0D9-70DC-4339-96C4-DD33205F87C1}" type="pres">
      <dgm:prSet presAssocID="{7BB0CA38-62DF-4E34-843A-066F2F62BB32}" presName="parTxOnly" presStyleLbl="node1" presStyleIdx="0" presStyleCnt="5">
        <dgm:presLayoutVars>
          <dgm:chMax val="0"/>
          <dgm:chPref val="0"/>
          <dgm:bulletEnabled val="1"/>
        </dgm:presLayoutVars>
      </dgm:prSet>
      <dgm:spPr/>
      <dgm:t>
        <a:bodyPr/>
        <a:lstStyle/>
        <a:p>
          <a:endParaRPr lang="pt-BR"/>
        </a:p>
      </dgm:t>
    </dgm:pt>
    <dgm:pt modelId="{8BCAF072-4FAF-449F-8C53-78518D76B592}" type="pres">
      <dgm:prSet presAssocID="{2CD3CE61-1499-4B19-80CA-06755C189535}" presName="parTxOnlySpace" presStyleCnt="0"/>
      <dgm:spPr/>
    </dgm:pt>
    <dgm:pt modelId="{D67C5A8D-8112-4BAB-9F46-6A1CBE2CF73D}" type="pres">
      <dgm:prSet presAssocID="{634C2EC4-2B57-494E-A58D-C57287E4B158}" presName="parTxOnly" presStyleLbl="node1" presStyleIdx="1" presStyleCnt="5">
        <dgm:presLayoutVars>
          <dgm:chMax val="0"/>
          <dgm:chPref val="0"/>
          <dgm:bulletEnabled val="1"/>
        </dgm:presLayoutVars>
      </dgm:prSet>
      <dgm:spPr/>
      <dgm:t>
        <a:bodyPr/>
        <a:lstStyle/>
        <a:p>
          <a:endParaRPr lang="pt-BR"/>
        </a:p>
      </dgm:t>
    </dgm:pt>
    <dgm:pt modelId="{1FD59B15-2F99-4B6D-A0F7-A3F08AF70AF7}" type="pres">
      <dgm:prSet presAssocID="{682946D9-E821-4EDB-B823-63453810F148}" presName="parTxOnlySpace" presStyleCnt="0"/>
      <dgm:spPr/>
    </dgm:pt>
    <dgm:pt modelId="{6CF766F7-5AD6-4979-B061-84722767D35E}" type="pres">
      <dgm:prSet presAssocID="{DE750AEC-B7BD-4348-89F5-1D3C6500F14C}" presName="parTxOnly" presStyleLbl="node1" presStyleIdx="2" presStyleCnt="5">
        <dgm:presLayoutVars>
          <dgm:chMax val="0"/>
          <dgm:chPref val="0"/>
          <dgm:bulletEnabled val="1"/>
        </dgm:presLayoutVars>
      </dgm:prSet>
      <dgm:spPr/>
      <dgm:t>
        <a:bodyPr/>
        <a:lstStyle/>
        <a:p>
          <a:endParaRPr lang="pt-BR"/>
        </a:p>
      </dgm:t>
    </dgm:pt>
    <dgm:pt modelId="{5DB74E73-DC3E-4A25-90A3-AE62D26FA3D5}" type="pres">
      <dgm:prSet presAssocID="{A87CA68D-E488-4C2A-9D3B-DCF17736435A}" presName="parTxOnlySpace" presStyleCnt="0"/>
      <dgm:spPr/>
    </dgm:pt>
    <dgm:pt modelId="{F2A16492-EA03-49D5-84D8-DD8E5606FE1A}" type="pres">
      <dgm:prSet presAssocID="{9276759F-7E93-48BE-9069-081DC1FF4E09}" presName="parTxOnly" presStyleLbl="node1" presStyleIdx="3" presStyleCnt="5">
        <dgm:presLayoutVars>
          <dgm:chMax val="0"/>
          <dgm:chPref val="0"/>
          <dgm:bulletEnabled val="1"/>
        </dgm:presLayoutVars>
      </dgm:prSet>
      <dgm:spPr/>
      <dgm:t>
        <a:bodyPr/>
        <a:lstStyle/>
        <a:p>
          <a:endParaRPr lang="pt-BR"/>
        </a:p>
      </dgm:t>
    </dgm:pt>
    <dgm:pt modelId="{7EC0FB25-3B9E-4803-9C9C-7580DE788900}" type="pres">
      <dgm:prSet presAssocID="{B1B68FD3-EBE3-41AC-A206-A34C180B63B1}" presName="parTxOnlySpace" presStyleCnt="0"/>
      <dgm:spPr/>
    </dgm:pt>
    <dgm:pt modelId="{5FB18FD0-1ACD-41E2-BF02-57E179115BB6}" type="pres">
      <dgm:prSet presAssocID="{722AEB00-D0D8-4D97-BAD8-11CDC6B61E47}" presName="parTxOnly" presStyleLbl="node1" presStyleIdx="4" presStyleCnt="5">
        <dgm:presLayoutVars>
          <dgm:chMax val="0"/>
          <dgm:chPref val="0"/>
          <dgm:bulletEnabled val="1"/>
        </dgm:presLayoutVars>
      </dgm:prSet>
      <dgm:spPr/>
      <dgm:t>
        <a:bodyPr/>
        <a:lstStyle/>
        <a:p>
          <a:endParaRPr lang="pt-BR"/>
        </a:p>
      </dgm:t>
    </dgm:pt>
  </dgm:ptLst>
  <dgm:cxnLst>
    <dgm:cxn modelId="{27DCAE2B-05F9-4596-B0F0-820B363E296D}" srcId="{4FC6A702-02D1-430A-B183-549BBDE246D0}" destId="{DE750AEC-B7BD-4348-89F5-1D3C6500F14C}" srcOrd="2" destOrd="0" parTransId="{E2A620CF-C908-43FA-BEFA-F0230F56658C}" sibTransId="{A87CA68D-E488-4C2A-9D3B-DCF17736435A}"/>
    <dgm:cxn modelId="{33E8F48F-26CD-4B4F-8714-911C02F281DA}" type="presOf" srcId="{634C2EC4-2B57-494E-A58D-C57287E4B158}" destId="{D67C5A8D-8112-4BAB-9F46-6A1CBE2CF73D}" srcOrd="0" destOrd="0" presId="urn:microsoft.com/office/officeart/2005/8/layout/chevron1"/>
    <dgm:cxn modelId="{DAAE320B-A6F6-4FB4-90C7-E009F2F2681C}" srcId="{4FC6A702-02D1-430A-B183-549BBDE246D0}" destId="{9276759F-7E93-48BE-9069-081DC1FF4E09}" srcOrd="3" destOrd="0" parTransId="{D5E130B4-A767-45B0-9DFB-7908A472AD1E}" sibTransId="{B1B68FD3-EBE3-41AC-A206-A34C180B63B1}"/>
    <dgm:cxn modelId="{4EA41BC8-540F-4366-A18F-E7ED6F2F81CE}" type="presOf" srcId="{7BB0CA38-62DF-4E34-843A-066F2F62BB32}" destId="{6511D0D9-70DC-4339-96C4-DD33205F87C1}" srcOrd="0" destOrd="0" presId="urn:microsoft.com/office/officeart/2005/8/layout/chevron1"/>
    <dgm:cxn modelId="{20B0C0E1-AC34-470A-B45C-C103F2ADFBB6}" type="presOf" srcId="{DE750AEC-B7BD-4348-89F5-1D3C6500F14C}" destId="{6CF766F7-5AD6-4979-B061-84722767D35E}" srcOrd="0" destOrd="0" presId="urn:microsoft.com/office/officeart/2005/8/layout/chevron1"/>
    <dgm:cxn modelId="{AD06A0E2-71D9-4337-852C-EBF1C29FA408}" type="presOf" srcId="{722AEB00-D0D8-4D97-BAD8-11CDC6B61E47}" destId="{5FB18FD0-1ACD-41E2-BF02-57E179115BB6}" srcOrd="0" destOrd="0" presId="urn:microsoft.com/office/officeart/2005/8/layout/chevron1"/>
    <dgm:cxn modelId="{8F23CAC5-73E2-443E-839D-D2DA43D2604D}" srcId="{4FC6A702-02D1-430A-B183-549BBDE246D0}" destId="{634C2EC4-2B57-494E-A58D-C57287E4B158}" srcOrd="1" destOrd="0" parTransId="{461C4956-43D2-4E94-A8D1-91218A4BF49F}" sibTransId="{682946D9-E821-4EDB-B823-63453810F148}"/>
    <dgm:cxn modelId="{A3DC562C-CB7C-44CA-ADDA-6BC97D2426B9}" type="presOf" srcId="{9276759F-7E93-48BE-9069-081DC1FF4E09}" destId="{F2A16492-EA03-49D5-84D8-DD8E5606FE1A}" srcOrd="0" destOrd="0" presId="urn:microsoft.com/office/officeart/2005/8/layout/chevron1"/>
    <dgm:cxn modelId="{C47A795F-988B-4F73-9465-FE88B580168F}" type="presOf" srcId="{4FC6A702-02D1-430A-B183-549BBDE246D0}" destId="{0D6A4A81-FFA9-42C7-BBC3-BCCC51A3DCF2}" srcOrd="0" destOrd="0" presId="urn:microsoft.com/office/officeart/2005/8/layout/chevron1"/>
    <dgm:cxn modelId="{A3C540FC-DCFA-415B-A590-234BAC5E5B0C}" srcId="{4FC6A702-02D1-430A-B183-549BBDE246D0}" destId="{722AEB00-D0D8-4D97-BAD8-11CDC6B61E47}" srcOrd="4" destOrd="0" parTransId="{0D802D12-53B2-4358-9CF3-6095E56EED5C}" sibTransId="{3E770FAA-96FC-4CB4-A723-60A985782E84}"/>
    <dgm:cxn modelId="{06385DBF-E34E-4898-927D-31AC8E5A2FA2}" srcId="{4FC6A702-02D1-430A-B183-549BBDE246D0}" destId="{7BB0CA38-62DF-4E34-843A-066F2F62BB32}" srcOrd="0" destOrd="0" parTransId="{6E393243-8E06-4B67-A1AC-C3E1431E8B1A}" sibTransId="{2CD3CE61-1499-4B19-80CA-06755C189535}"/>
    <dgm:cxn modelId="{2AA06FAF-E4B1-44D0-8B80-CBACB396E4BF}" type="presParOf" srcId="{0D6A4A81-FFA9-42C7-BBC3-BCCC51A3DCF2}" destId="{6511D0D9-70DC-4339-96C4-DD33205F87C1}" srcOrd="0" destOrd="0" presId="urn:microsoft.com/office/officeart/2005/8/layout/chevron1"/>
    <dgm:cxn modelId="{45C554D5-A066-4039-9AB0-7743FB0F7E6C}" type="presParOf" srcId="{0D6A4A81-FFA9-42C7-BBC3-BCCC51A3DCF2}" destId="{8BCAF072-4FAF-449F-8C53-78518D76B592}" srcOrd="1" destOrd="0" presId="urn:microsoft.com/office/officeart/2005/8/layout/chevron1"/>
    <dgm:cxn modelId="{7F52C2B6-DE31-4EBF-948A-EA82BC9D9B33}" type="presParOf" srcId="{0D6A4A81-FFA9-42C7-BBC3-BCCC51A3DCF2}" destId="{D67C5A8D-8112-4BAB-9F46-6A1CBE2CF73D}" srcOrd="2" destOrd="0" presId="urn:microsoft.com/office/officeart/2005/8/layout/chevron1"/>
    <dgm:cxn modelId="{A965BFE0-BEB1-415A-893C-7F524DD7100F}" type="presParOf" srcId="{0D6A4A81-FFA9-42C7-BBC3-BCCC51A3DCF2}" destId="{1FD59B15-2F99-4B6D-A0F7-A3F08AF70AF7}" srcOrd="3" destOrd="0" presId="urn:microsoft.com/office/officeart/2005/8/layout/chevron1"/>
    <dgm:cxn modelId="{46CA53BB-BA74-4B13-A930-15121BAC3DBE}" type="presParOf" srcId="{0D6A4A81-FFA9-42C7-BBC3-BCCC51A3DCF2}" destId="{6CF766F7-5AD6-4979-B061-84722767D35E}" srcOrd="4" destOrd="0" presId="urn:microsoft.com/office/officeart/2005/8/layout/chevron1"/>
    <dgm:cxn modelId="{AA7F5626-6139-4A00-882C-6DD00FE1B8BD}" type="presParOf" srcId="{0D6A4A81-FFA9-42C7-BBC3-BCCC51A3DCF2}" destId="{5DB74E73-DC3E-4A25-90A3-AE62D26FA3D5}" srcOrd="5" destOrd="0" presId="urn:microsoft.com/office/officeart/2005/8/layout/chevron1"/>
    <dgm:cxn modelId="{1C65FFDB-1DD9-492D-A6A9-E73E9632411B}" type="presParOf" srcId="{0D6A4A81-FFA9-42C7-BBC3-BCCC51A3DCF2}" destId="{F2A16492-EA03-49D5-84D8-DD8E5606FE1A}" srcOrd="6" destOrd="0" presId="urn:microsoft.com/office/officeart/2005/8/layout/chevron1"/>
    <dgm:cxn modelId="{24270210-A949-4314-A3EC-90FA01A65E45}" type="presParOf" srcId="{0D6A4A81-FFA9-42C7-BBC3-BCCC51A3DCF2}" destId="{7EC0FB25-3B9E-4803-9C9C-7580DE788900}" srcOrd="7" destOrd="0" presId="urn:microsoft.com/office/officeart/2005/8/layout/chevron1"/>
    <dgm:cxn modelId="{DC3B13BF-5A65-4B04-B4D7-7C4D4C13C437}" type="presParOf" srcId="{0D6A4A81-FFA9-42C7-BBC3-BCCC51A3DCF2}" destId="{5FB18FD0-1ACD-41E2-BF02-57E179115BB6}"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C6A702-02D1-430A-B183-549BBDE246D0}" type="doc">
      <dgm:prSet loTypeId="urn:microsoft.com/office/officeart/2005/8/layout/chevron1" loCatId="process" qsTypeId="urn:microsoft.com/office/officeart/2005/8/quickstyle/simple4" qsCatId="simple" csTypeId="urn:microsoft.com/office/officeart/2005/8/colors/accent1_2#20" csCatId="accent1" phldr="1"/>
      <dgm:spPr/>
    </dgm:pt>
    <dgm:pt modelId="{7BB0CA38-62DF-4E34-843A-066F2F62BB32}">
      <dgm:prSet phldrT="[Text]"/>
      <dgm:spPr>
        <a:solidFill>
          <a:schemeClr val="accent1"/>
        </a:solidFill>
      </dgm:spPr>
      <dgm:t>
        <a:bodyPr/>
        <a:lstStyle/>
        <a:p>
          <a:r>
            <a:rPr lang="en-US" dirty="0" smtClean="0">
              <a:effectLst/>
            </a:rPr>
            <a:t>What is an information system?</a:t>
          </a:r>
          <a:endParaRPr lang="pt-BR" dirty="0">
            <a:effectLst/>
          </a:endParaRPr>
        </a:p>
      </dgm:t>
    </dgm:pt>
    <dgm:pt modelId="{6E393243-8E06-4B67-A1AC-C3E1431E8B1A}" type="parTrans" cxnId="{06385DBF-E34E-4898-927D-31AC8E5A2FA2}">
      <dgm:prSet/>
      <dgm:spPr/>
      <dgm:t>
        <a:bodyPr/>
        <a:lstStyle/>
        <a:p>
          <a:endParaRPr lang="pt-BR"/>
        </a:p>
      </dgm:t>
    </dgm:pt>
    <dgm:pt modelId="{2CD3CE61-1499-4B19-80CA-06755C189535}" type="sibTrans" cxnId="{06385DBF-E34E-4898-927D-31AC8E5A2FA2}">
      <dgm:prSet/>
      <dgm:spPr/>
      <dgm:t>
        <a:bodyPr/>
        <a:lstStyle/>
        <a:p>
          <a:endParaRPr lang="pt-BR"/>
        </a:p>
      </dgm:t>
    </dgm:pt>
    <dgm:pt modelId="{634C2EC4-2B57-494E-A58D-C57287E4B158}">
      <dgm:prSet/>
      <dgm:spPr>
        <a:solidFill>
          <a:schemeClr val="accent1">
            <a:lumMod val="50000"/>
          </a:schemeClr>
        </a:solidFill>
      </dgm:spPr>
      <dgm:t>
        <a:bodyPr/>
        <a:lstStyle/>
        <a:p>
          <a:r>
            <a:rPr lang="en-US" dirty="0" smtClean="0"/>
            <a:t>Role of (IT) Business Analyst</a:t>
          </a:r>
        </a:p>
      </dgm:t>
    </dgm:pt>
    <dgm:pt modelId="{461C4956-43D2-4E94-A8D1-91218A4BF49F}" type="parTrans" cxnId="{8F23CAC5-73E2-443E-839D-D2DA43D2604D}">
      <dgm:prSet/>
      <dgm:spPr/>
      <dgm:t>
        <a:bodyPr/>
        <a:lstStyle/>
        <a:p>
          <a:endParaRPr lang="pt-BR"/>
        </a:p>
      </dgm:t>
    </dgm:pt>
    <dgm:pt modelId="{682946D9-E821-4EDB-B823-63453810F148}" type="sibTrans" cxnId="{8F23CAC5-73E2-443E-839D-D2DA43D2604D}">
      <dgm:prSet/>
      <dgm:spPr/>
      <dgm:t>
        <a:bodyPr/>
        <a:lstStyle/>
        <a:p>
          <a:endParaRPr lang="pt-BR"/>
        </a:p>
      </dgm:t>
    </dgm:pt>
    <dgm:pt modelId="{DE750AEC-B7BD-4348-89F5-1D3C6500F14C}">
      <dgm:prSet/>
      <dgm:spPr/>
      <dgm:t>
        <a:bodyPr/>
        <a:lstStyle/>
        <a:p>
          <a:r>
            <a:rPr lang="en-US" dirty="0" smtClean="0"/>
            <a:t>Methodologies, Models , Tools and Techniques</a:t>
          </a:r>
        </a:p>
      </dgm:t>
    </dgm:pt>
    <dgm:pt modelId="{E2A620CF-C908-43FA-BEFA-F0230F56658C}" type="parTrans" cxnId="{27DCAE2B-05F9-4596-B0F0-820B363E296D}">
      <dgm:prSet/>
      <dgm:spPr/>
      <dgm:t>
        <a:bodyPr/>
        <a:lstStyle/>
        <a:p>
          <a:endParaRPr lang="pt-BR"/>
        </a:p>
      </dgm:t>
    </dgm:pt>
    <dgm:pt modelId="{A87CA68D-E488-4C2A-9D3B-DCF17736435A}" type="sibTrans" cxnId="{27DCAE2B-05F9-4596-B0F0-820B363E296D}">
      <dgm:prSet/>
      <dgm:spPr/>
      <dgm:t>
        <a:bodyPr/>
        <a:lstStyle/>
        <a:p>
          <a:endParaRPr lang="pt-BR"/>
        </a:p>
      </dgm:t>
    </dgm:pt>
    <dgm:pt modelId="{9276759F-7E93-48BE-9069-081DC1FF4E09}">
      <dgm:prSet/>
      <dgm:spPr/>
      <dgm:t>
        <a:bodyPr/>
        <a:lstStyle/>
        <a:p>
          <a:r>
            <a:rPr lang="en-US" dirty="0" smtClean="0"/>
            <a:t>Disciplines</a:t>
          </a:r>
        </a:p>
      </dgm:t>
    </dgm:pt>
    <dgm:pt modelId="{D5E130B4-A767-45B0-9DFB-7908A472AD1E}" type="parTrans" cxnId="{DAAE320B-A6F6-4FB4-90C7-E009F2F2681C}">
      <dgm:prSet/>
      <dgm:spPr/>
      <dgm:t>
        <a:bodyPr/>
        <a:lstStyle/>
        <a:p>
          <a:endParaRPr lang="pt-BR"/>
        </a:p>
      </dgm:t>
    </dgm:pt>
    <dgm:pt modelId="{B1B68FD3-EBE3-41AC-A206-A34C180B63B1}" type="sibTrans" cxnId="{DAAE320B-A6F6-4FB4-90C7-E009F2F2681C}">
      <dgm:prSet/>
      <dgm:spPr/>
      <dgm:t>
        <a:bodyPr/>
        <a:lstStyle/>
        <a:p>
          <a:endParaRPr lang="pt-BR"/>
        </a:p>
      </dgm:t>
    </dgm:pt>
    <dgm:pt modelId="{722AEB00-D0D8-4D97-BAD8-11CDC6B61E47}">
      <dgm:prSet/>
      <dgm:spPr/>
      <dgm:t>
        <a:bodyPr/>
        <a:lstStyle/>
        <a:p>
          <a:r>
            <a:rPr lang="en-US" dirty="0" smtClean="0"/>
            <a:t>Successful System Development</a:t>
          </a:r>
        </a:p>
      </dgm:t>
    </dgm:pt>
    <dgm:pt modelId="{0D802D12-53B2-4358-9CF3-6095E56EED5C}" type="parTrans" cxnId="{A3C540FC-DCFA-415B-A590-234BAC5E5B0C}">
      <dgm:prSet/>
      <dgm:spPr/>
      <dgm:t>
        <a:bodyPr/>
        <a:lstStyle/>
        <a:p>
          <a:endParaRPr lang="pt-BR"/>
        </a:p>
      </dgm:t>
    </dgm:pt>
    <dgm:pt modelId="{3E770FAA-96FC-4CB4-A723-60A985782E84}" type="sibTrans" cxnId="{A3C540FC-DCFA-415B-A590-234BAC5E5B0C}">
      <dgm:prSet/>
      <dgm:spPr/>
      <dgm:t>
        <a:bodyPr/>
        <a:lstStyle/>
        <a:p>
          <a:endParaRPr lang="pt-BR"/>
        </a:p>
      </dgm:t>
    </dgm:pt>
    <dgm:pt modelId="{0D6A4A81-FFA9-42C7-BBC3-BCCC51A3DCF2}" type="pres">
      <dgm:prSet presAssocID="{4FC6A702-02D1-430A-B183-549BBDE246D0}" presName="Name0" presStyleCnt="0">
        <dgm:presLayoutVars>
          <dgm:dir/>
          <dgm:animLvl val="lvl"/>
          <dgm:resizeHandles val="exact"/>
        </dgm:presLayoutVars>
      </dgm:prSet>
      <dgm:spPr/>
    </dgm:pt>
    <dgm:pt modelId="{6511D0D9-70DC-4339-96C4-DD33205F87C1}" type="pres">
      <dgm:prSet presAssocID="{7BB0CA38-62DF-4E34-843A-066F2F62BB32}" presName="parTxOnly" presStyleLbl="node1" presStyleIdx="0" presStyleCnt="5">
        <dgm:presLayoutVars>
          <dgm:chMax val="0"/>
          <dgm:chPref val="0"/>
          <dgm:bulletEnabled val="1"/>
        </dgm:presLayoutVars>
      </dgm:prSet>
      <dgm:spPr/>
      <dgm:t>
        <a:bodyPr/>
        <a:lstStyle/>
        <a:p>
          <a:endParaRPr lang="pt-BR"/>
        </a:p>
      </dgm:t>
    </dgm:pt>
    <dgm:pt modelId="{8BCAF072-4FAF-449F-8C53-78518D76B592}" type="pres">
      <dgm:prSet presAssocID="{2CD3CE61-1499-4B19-80CA-06755C189535}" presName="parTxOnlySpace" presStyleCnt="0"/>
      <dgm:spPr/>
    </dgm:pt>
    <dgm:pt modelId="{D67C5A8D-8112-4BAB-9F46-6A1CBE2CF73D}" type="pres">
      <dgm:prSet presAssocID="{634C2EC4-2B57-494E-A58D-C57287E4B158}" presName="parTxOnly" presStyleLbl="node1" presStyleIdx="1" presStyleCnt="5">
        <dgm:presLayoutVars>
          <dgm:chMax val="0"/>
          <dgm:chPref val="0"/>
          <dgm:bulletEnabled val="1"/>
        </dgm:presLayoutVars>
      </dgm:prSet>
      <dgm:spPr/>
      <dgm:t>
        <a:bodyPr/>
        <a:lstStyle/>
        <a:p>
          <a:endParaRPr lang="pt-BR"/>
        </a:p>
      </dgm:t>
    </dgm:pt>
    <dgm:pt modelId="{1FD59B15-2F99-4B6D-A0F7-A3F08AF70AF7}" type="pres">
      <dgm:prSet presAssocID="{682946D9-E821-4EDB-B823-63453810F148}" presName="parTxOnlySpace" presStyleCnt="0"/>
      <dgm:spPr/>
    </dgm:pt>
    <dgm:pt modelId="{6CF766F7-5AD6-4979-B061-84722767D35E}" type="pres">
      <dgm:prSet presAssocID="{DE750AEC-B7BD-4348-89F5-1D3C6500F14C}" presName="parTxOnly" presStyleLbl="node1" presStyleIdx="2" presStyleCnt="5">
        <dgm:presLayoutVars>
          <dgm:chMax val="0"/>
          <dgm:chPref val="0"/>
          <dgm:bulletEnabled val="1"/>
        </dgm:presLayoutVars>
      </dgm:prSet>
      <dgm:spPr/>
      <dgm:t>
        <a:bodyPr/>
        <a:lstStyle/>
        <a:p>
          <a:endParaRPr lang="pt-BR"/>
        </a:p>
      </dgm:t>
    </dgm:pt>
    <dgm:pt modelId="{5DB74E73-DC3E-4A25-90A3-AE62D26FA3D5}" type="pres">
      <dgm:prSet presAssocID="{A87CA68D-E488-4C2A-9D3B-DCF17736435A}" presName="parTxOnlySpace" presStyleCnt="0"/>
      <dgm:spPr/>
    </dgm:pt>
    <dgm:pt modelId="{F2A16492-EA03-49D5-84D8-DD8E5606FE1A}" type="pres">
      <dgm:prSet presAssocID="{9276759F-7E93-48BE-9069-081DC1FF4E09}" presName="parTxOnly" presStyleLbl="node1" presStyleIdx="3" presStyleCnt="5">
        <dgm:presLayoutVars>
          <dgm:chMax val="0"/>
          <dgm:chPref val="0"/>
          <dgm:bulletEnabled val="1"/>
        </dgm:presLayoutVars>
      </dgm:prSet>
      <dgm:spPr/>
      <dgm:t>
        <a:bodyPr/>
        <a:lstStyle/>
        <a:p>
          <a:endParaRPr lang="pt-BR"/>
        </a:p>
      </dgm:t>
    </dgm:pt>
    <dgm:pt modelId="{7EC0FB25-3B9E-4803-9C9C-7580DE788900}" type="pres">
      <dgm:prSet presAssocID="{B1B68FD3-EBE3-41AC-A206-A34C180B63B1}" presName="parTxOnlySpace" presStyleCnt="0"/>
      <dgm:spPr/>
    </dgm:pt>
    <dgm:pt modelId="{5FB18FD0-1ACD-41E2-BF02-57E179115BB6}" type="pres">
      <dgm:prSet presAssocID="{722AEB00-D0D8-4D97-BAD8-11CDC6B61E47}" presName="parTxOnly" presStyleLbl="node1" presStyleIdx="4" presStyleCnt="5">
        <dgm:presLayoutVars>
          <dgm:chMax val="0"/>
          <dgm:chPref val="0"/>
          <dgm:bulletEnabled val="1"/>
        </dgm:presLayoutVars>
      </dgm:prSet>
      <dgm:spPr/>
      <dgm:t>
        <a:bodyPr/>
        <a:lstStyle/>
        <a:p>
          <a:endParaRPr lang="pt-BR"/>
        </a:p>
      </dgm:t>
    </dgm:pt>
  </dgm:ptLst>
  <dgm:cxnLst>
    <dgm:cxn modelId="{27DCAE2B-05F9-4596-B0F0-820B363E296D}" srcId="{4FC6A702-02D1-430A-B183-549BBDE246D0}" destId="{DE750AEC-B7BD-4348-89F5-1D3C6500F14C}" srcOrd="2" destOrd="0" parTransId="{E2A620CF-C908-43FA-BEFA-F0230F56658C}" sibTransId="{A87CA68D-E488-4C2A-9D3B-DCF17736435A}"/>
    <dgm:cxn modelId="{DAAE320B-A6F6-4FB4-90C7-E009F2F2681C}" srcId="{4FC6A702-02D1-430A-B183-549BBDE246D0}" destId="{9276759F-7E93-48BE-9069-081DC1FF4E09}" srcOrd="3" destOrd="0" parTransId="{D5E130B4-A767-45B0-9DFB-7908A472AD1E}" sibTransId="{B1B68FD3-EBE3-41AC-A206-A34C180B63B1}"/>
    <dgm:cxn modelId="{3B32163B-E005-EE41-BA3E-49959FC93346}" type="presOf" srcId="{4FC6A702-02D1-430A-B183-549BBDE246D0}" destId="{0D6A4A81-FFA9-42C7-BBC3-BCCC51A3DCF2}" srcOrd="0" destOrd="0" presId="urn:microsoft.com/office/officeart/2005/8/layout/chevron1"/>
    <dgm:cxn modelId="{404174A3-54B7-8342-A428-B14D304A0287}" type="presOf" srcId="{DE750AEC-B7BD-4348-89F5-1D3C6500F14C}" destId="{6CF766F7-5AD6-4979-B061-84722767D35E}" srcOrd="0" destOrd="0" presId="urn:microsoft.com/office/officeart/2005/8/layout/chevron1"/>
    <dgm:cxn modelId="{402A207A-562B-8547-A1A8-101B46E7F44E}" type="presOf" srcId="{722AEB00-D0D8-4D97-BAD8-11CDC6B61E47}" destId="{5FB18FD0-1ACD-41E2-BF02-57E179115BB6}" srcOrd="0" destOrd="0" presId="urn:microsoft.com/office/officeart/2005/8/layout/chevron1"/>
    <dgm:cxn modelId="{1ACA2006-C8BF-224A-85F4-9A8148EB6854}" type="presOf" srcId="{7BB0CA38-62DF-4E34-843A-066F2F62BB32}" destId="{6511D0D9-70DC-4339-96C4-DD33205F87C1}" srcOrd="0" destOrd="0" presId="urn:microsoft.com/office/officeart/2005/8/layout/chevron1"/>
    <dgm:cxn modelId="{06385DBF-E34E-4898-927D-31AC8E5A2FA2}" srcId="{4FC6A702-02D1-430A-B183-549BBDE246D0}" destId="{7BB0CA38-62DF-4E34-843A-066F2F62BB32}" srcOrd="0" destOrd="0" parTransId="{6E393243-8E06-4B67-A1AC-C3E1431E8B1A}" sibTransId="{2CD3CE61-1499-4B19-80CA-06755C189535}"/>
    <dgm:cxn modelId="{E54F5088-7FE8-CD4B-88C8-E717D97B6F0A}" type="presOf" srcId="{634C2EC4-2B57-494E-A58D-C57287E4B158}" destId="{D67C5A8D-8112-4BAB-9F46-6A1CBE2CF73D}" srcOrd="0" destOrd="0" presId="urn:microsoft.com/office/officeart/2005/8/layout/chevron1"/>
    <dgm:cxn modelId="{A3C540FC-DCFA-415B-A590-234BAC5E5B0C}" srcId="{4FC6A702-02D1-430A-B183-549BBDE246D0}" destId="{722AEB00-D0D8-4D97-BAD8-11CDC6B61E47}" srcOrd="4" destOrd="0" parTransId="{0D802D12-53B2-4358-9CF3-6095E56EED5C}" sibTransId="{3E770FAA-96FC-4CB4-A723-60A985782E84}"/>
    <dgm:cxn modelId="{3B53EBF1-0F96-464B-9BF4-3A6CEA93D7DD}" type="presOf" srcId="{9276759F-7E93-48BE-9069-081DC1FF4E09}" destId="{F2A16492-EA03-49D5-84D8-DD8E5606FE1A}" srcOrd="0" destOrd="0" presId="urn:microsoft.com/office/officeart/2005/8/layout/chevron1"/>
    <dgm:cxn modelId="{8F23CAC5-73E2-443E-839D-D2DA43D2604D}" srcId="{4FC6A702-02D1-430A-B183-549BBDE246D0}" destId="{634C2EC4-2B57-494E-A58D-C57287E4B158}" srcOrd="1" destOrd="0" parTransId="{461C4956-43D2-4E94-A8D1-91218A4BF49F}" sibTransId="{682946D9-E821-4EDB-B823-63453810F148}"/>
    <dgm:cxn modelId="{577E2C20-B644-6B40-837F-F9FD274818C9}" type="presParOf" srcId="{0D6A4A81-FFA9-42C7-BBC3-BCCC51A3DCF2}" destId="{6511D0D9-70DC-4339-96C4-DD33205F87C1}" srcOrd="0" destOrd="0" presId="urn:microsoft.com/office/officeart/2005/8/layout/chevron1"/>
    <dgm:cxn modelId="{CB0FACD9-C67E-C849-94F1-BCDCBA852B6A}" type="presParOf" srcId="{0D6A4A81-FFA9-42C7-BBC3-BCCC51A3DCF2}" destId="{8BCAF072-4FAF-449F-8C53-78518D76B592}" srcOrd="1" destOrd="0" presId="urn:microsoft.com/office/officeart/2005/8/layout/chevron1"/>
    <dgm:cxn modelId="{16ACAEB4-F335-B149-9DB6-4EC2F7F9C5C9}" type="presParOf" srcId="{0D6A4A81-FFA9-42C7-BBC3-BCCC51A3DCF2}" destId="{D67C5A8D-8112-4BAB-9F46-6A1CBE2CF73D}" srcOrd="2" destOrd="0" presId="urn:microsoft.com/office/officeart/2005/8/layout/chevron1"/>
    <dgm:cxn modelId="{20D55F9F-18E2-9C44-AFA8-F654036EA095}" type="presParOf" srcId="{0D6A4A81-FFA9-42C7-BBC3-BCCC51A3DCF2}" destId="{1FD59B15-2F99-4B6D-A0F7-A3F08AF70AF7}" srcOrd="3" destOrd="0" presId="urn:microsoft.com/office/officeart/2005/8/layout/chevron1"/>
    <dgm:cxn modelId="{A261CB0D-562F-0D42-9C78-D4A8128B6390}" type="presParOf" srcId="{0D6A4A81-FFA9-42C7-BBC3-BCCC51A3DCF2}" destId="{6CF766F7-5AD6-4979-B061-84722767D35E}" srcOrd="4" destOrd="0" presId="urn:microsoft.com/office/officeart/2005/8/layout/chevron1"/>
    <dgm:cxn modelId="{8AC4D7C5-8834-154A-AC42-B21399436463}" type="presParOf" srcId="{0D6A4A81-FFA9-42C7-BBC3-BCCC51A3DCF2}" destId="{5DB74E73-DC3E-4A25-90A3-AE62D26FA3D5}" srcOrd="5" destOrd="0" presId="urn:microsoft.com/office/officeart/2005/8/layout/chevron1"/>
    <dgm:cxn modelId="{0680098B-B997-6F42-8592-9A17E82C3E4E}" type="presParOf" srcId="{0D6A4A81-FFA9-42C7-BBC3-BCCC51A3DCF2}" destId="{F2A16492-EA03-49D5-84D8-DD8E5606FE1A}" srcOrd="6" destOrd="0" presId="urn:microsoft.com/office/officeart/2005/8/layout/chevron1"/>
    <dgm:cxn modelId="{02624888-C849-7F46-B6F0-3AA594C83958}" type="presParOf" srcId="{0D6A4A81-FFA9-42C7-BBC3-BCCC51A3DCF2}" destId="{7EC0FB25-3B9E-4803-9C9C-7580DE788900}" srcOrd="7" destOrd="0" presId="urn:microsoft.com/office/officeart/2005/8/layout/chevron1"/>
    <dgm:cxn modelId="{52B728F9-6E66-1446-963F-A1D54A12FD77}" type="presParOf" srcId="{0D6A4A81-FFA9-42C7-BBC3-BCCC51A3DCF2}" destId="{5FB18FD0-1ACD-41E2-BF02-57E179115BB6}"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C6A702-02D1-430A-B183-549BBDE246D0}" type="doc">
      <dgm:prSet loTypeId="urn:microsoft.com/office/officeart/2005/8/layout/chevron1" loCatId="process" qsTypeId="urn:microsoft.com/office/officeart/2005/8/quickstyle/simple4" qsCatId="simple" csTypeId="urn:microsoft.com/office/officeart/2005/8/colors/accent1_2#20" csCatId="accent1" phldr="1"/>
      <dgm:spPr/>
    </dgm:pt>
    <dgm:pt modelId="{7BB0CA38-62DF-4E34-843A-066F2F62BB32}">
      <dgm:prSet phldrT="[Text]"/>
      <dgm:spPr>
        <a:solidFill>
          <a:schemeClr val="accent1"/>
        </a:solidFill>
      </dgm:spPr>
      <dgm:t>
        <a:bodyPr/>
        <a:lstStyle/>
        <a:p>
          <a:r>
            <a:rPr lang="en-US" dirty="0" smtClean="0">
              <a:effectLst/>
            </a:rPr>
            <a:t>What is an information system?</a:t>
          </a:r>
          <a:endParaRPr lang="pt-BR" dirty="0">
            <a:effectLst/>
          </a:endParaRPr>
        </a:p>
      </dgm:t>
    </dgm:pt>
    <dgm:pt modelId="{6E393243-8E06-4B67-A1AC-C3E1431E8B1A}" type="parTrans" cxnId="{06385DBF-E34E-4898-927D-31AC8E5A2FA2}">
      <dgm:prSet/>
      <dgm:spPr/>
      <dgm:t>
        <a:bodyPr/>
        <a:lstStyle/>
        <a:p>
          <a:endParaRPr lang="pt-BR"/>
        </a:p>
      </dgm:t>
    </dgm:pt>
    <dgm:pt modelId="{2CD3CE61-1499-4B19-80CA-06755C189535}" type="sibTrans" cxnId="{06385DBF-E34E-4898-927D-31AC8E5A2FA2}">
      <dgm:prSet/>
      <dgm:spPr/>
      <dgm:t>
        <a:bodyPr/>
        <a:lstStyle/>
        <a:p>
          <a:endParaRPr lang="pt-BR"/>
        </a:p>
      </dgm:t>
    </dgm:pt>
    <dgm:pt modelId="{634C2EC4-2B57-494E-A58D-C57287E4B158}">
      <dgm:prSet/>
      <dgm:spPr/>
      <dgm:t>
        <a:bodyPr/>
        <a:lstStyle/>
        <a:p>
          <a:r>
            <a:rPr lang="en-US" dirty="0" smtClean="0"/>
            <a:t>Role of (IT) Business Analyst</a:t>
          </a:r>
        </a:p>
      </dgm:t>
    </dgm:pt>
    <dgm:pt modelId="{461C4956-43D2-4E94-A8D1-91218A4BF49F}" type="parTrans" cxnId="{8F23CAC5-73E2-443E-839D-D2DA43D2604D}">
      <dgm:prSet/>
      <dgm:spPr/>
      <dgm:t>
        <a:bodyPr/>
        <a:lstStyle/>
        <a:p>
          <a:endParaRPr lang="pt-BR"/>
        </a:p>
      </dgm:t>
    </dgm:pt>
    <dgm:pt modelId="{682946D9-E821-4EDB-B823-63453810F148}" type="sibTrans" cxnId="{8F23CAC5-73E2-443E-839D-D2DA43D2604D}">
      <dgm:prSet/>
      <dgm:spPr/>
      <dgm:t>
        <a:bodyPr/>
        <a:lstStyle/>
        <a:p>
          <a:endParaRPr lang="pt-BR"/>
        </a:p>
      </dgm:t>
    </dgm:pt>
    <dgm:pt modelId="{DE750AEC-B7BD-4348-89F5-1D3C6500F14C}">
      <dgm:prSet/>
      <dgm:spPr>
        <a:solidFill>
          <a:schemeClr val="accent1">
            <a:lumMod val="50000"/>
          </a:schemeClr>
        </a:solidFill>
      </dgm:spPr>
      <dgm:t>
        <a:bodyPr/>
        <a:lstStyle/>
        <a:p>
          <a:r>
            <a:rPr lang="en-US" dirty="0" smtClean="0"/>
            <a:t>Methodologies, Models , Tools and Techniques</a:t>
          </a:r>
        </a:p>
      </dgm:t>
    </dgm:pt>
    <dgm:pt modelId="{E2A620CF-C908-43FA-BEFA-F0230F56658C}" type="parTrans" cxnId="{27DCAE2B-05F9-4596-B0F0-820B363E296D}">
      <dgm:prSet/>
      <dgm:spPr/>
      <dgm:t>
        <a:bodyPr/>
        <a:lstStyle/>
        <a:p>
          <a:endParaRPr lang="pt-BR"/>
        </a:p>
      </dgm:t>
    </dgm:pt>
    <dgm:pt modelId="{A87CA68D-E488-4C2A-9D3B-DCF17736435A}" type="sibTrans" cxnId="{27DCAE2B-05F9-4596-B0F0-820B363E296D}">
      <dgm:prSet/>
      <dgm:spPr/>
      <dgm:t>
        <a:bodyPr/>
        <a:lstStyle/>
        <a:p>
          <a:endParaRPr lang="pt-BR"/>
        </a:p>
      </dgm:t>
    </dgm:pt>
    <dgm:pt modelId="{9276759F-7E93-48BE-9069-081DC1FF4E09}">
      <dgm:prSet/>
      <dgm:spPr/>
      <dgm:t>
        <a:bodyPr/>
        <a:lstStyle/>
        <a:p>
          <a:r>
            <a:rPr lang="en-US" dirty="0" smtClean="0"/>
            <a:t>Disciplines</a:t>
          </a:r>
        </a:p>
      </dgm:t>
    </dgm:pt>
    <dgm:pt modelId="{D5E130B4-A767-45B0-9DFB-7908A472AD1E}" type="parTrans" cxnId="{DAAE320B-A6F6-4FB4-90C7-E009F2F2681C}">
      <dgm:prSet/>
      <dgm:spPr/>
      <dgm:t>
        <a:bodyPr/>
        <a:lstStyle/>
        <a:p>
          <a:endParaRPr lang="pt-BR"/>
        </a:p>
      </dgm:t>
    </dgm:pt>
    <dgm:pt modelId="{B1B68FD3-EBE3-41AC-A206-A34C180B63B1}" type="sibTrans" cxnId="{DAAE320B-A6F6-4FB4-90C7-E009F2F2681C}">
      <dgm:prSet/>
      <dgm:spPr/>
      <dgm:t>
        <a:bodyPr/>
        <a:lstStyle/>
        <a:p>
          <a:endParaRPr lang="pt-BR"/>
        </a:p>
      </dgm:t>
    </dgm:pt>
    <dgm:pt modelId="{722AEB00-D0D8-4D97-BAD8-11CDC6B61E47}">
      <dgm:prSet/>
      <dgm:spPr/>
      <dgm:t>
        <a:bodyPr/>
        <a:lstStyle/>
        <a:p>
          <a:r>
            <a:rPr lang="en-US" dirty="0" smtClean="0"/>
            <a:t>Successful System Development</a:t>
          </a:r>
        </a:p>
      </dgm:t>
    </dgm:pt>
    <dgm:pt modelId="{0D802D12-53B2-4358-9CF3-6095E56EED5C}" type="parTrans" cxnId="{A3C540FC-DCFA-415B-A590-234BAC5E5B0C}">
      <dgm:prSet/>
      <dgm:spPr/>
      <dgm:t>
        <a:bodyPr/>
        <a:lstStyle/>
        <a:p>
          <a:endParaRPr lang="pt-BR"/>
        </a:p>
      </dgm:t>
    </dgm:pt>
    <dgm:pt modelId="{3E770FAA-96FC-4CB4-A723-60A985782E84}" type="sibTrans" cxnId="{A3C540FC-DCFA-415B-A590-234BAC5E5B0C}">
      <dgm:prSet/>
      <dgm:spPr/>
      <dgm:t>
        <a:bodyPr/>
        <a:lstStyle/>
        <a:p>
          <a:endParaRPr lang="pt-BR"/>
        </a:p>
      </dgm:t>
    </dgm:pt>
    <dgm:pt modelId="{0D6A4A81-FFA9-42C7-BBC3-BCCC51A3DCF2}" type="pres">
      <dgm:prSet presAssocID="{4FC6A702-02D1-430A-B183-549BBDE246D0}" presName="Name0" presStyleCnt="0">
        <dgm:presLayoutVars>
          <dgm:dir/>
          <dgm:animLvl val="lvl"/>
          <dgm:resizeHandles val="exact"/>
        </dgm:presLayoutVars>
      </dgm:prSet>
      <dgm:spPr/>
    </dgm:pt>
    <dgm:pt modelId="{6511D0D9-70DC-4339-96C4-DD33205F87C1}" type="pres">
      <dgm:prSet presAssocID="{7BB0CA38-62DF-4E34-843A-066F2F62BB32}" presName="parTxOnly" presStyleLbl="node1" presStyleIdx="0" presStyleCnt="5">
        <dgm:presLayoutVars>
          <dgm:chMax val="0"/>
          <dgm:chPref val="0"/>
          <dgm:bulletEnabled val="1"/>
        </dgm:presLayoutVars>
      </dgm:prSet>
      <dgm:spPr/>
      <dgm:t>
        <a:bodyPr/>
        <a:lstStyle/>
        <a:p>
          <a:endParaRPr lang="pt-BR"/>
        </a:p>
      </dgm:t>
    </dgm:pt>
    <dgm:pt modelId="{8BCAF072-4FAF-449F-8C53-78518D76B592}" type="pres">
      <dgm:prSet presAssocID="{2CD3CE61-1499-4B19-80CA-06755C189535}" presName="parTxOnlySpace" presStyleCnt="0"/>
      <dgm:spPr/>
    </dgm:pt>
    <dgm:pt modelId="{D67C5A8D-8112-4BAB-9F46-6A1CBE2CF73D}" type="pres">
      <dgm:prSet presAssocID="{634C2EC4-2B57-494E-A58D-C57287E4B158}" presName="parTxOnly" presStyleLbl="node1" presStyleIdx="1" presStyleCnt="5">
        <dgm:presLayoutVars>
          <dgm:chMax val="0"/>
          <dgm:chPref val="0"/>
          <dgm:bulletEnabled val="1"/>
        </dgm:presLayoutVars>
      </dgm:prSet>
      <dgm:spPr/>
      <dgm:t>
        <a:bodyPr/>
        <a:lstStyle/>
        <a:p>
          <a:endParaRPr lang="pt-BR"/>
        </a:p>
      </dgm:t>
    </dgm:pt>
    <dgm:pt modelId="{1FD59B15-2F99-4B6D-A0F7-A3F08AF70AF7}" type="pres">
      <dgm:prSet presAssocID="{682946D9-E821-4EDB-B823-63453810F148}" presName="parTxOnlySpace" presStyleCnt="0"/>
      <dgm:spPr/>
    </dgm:pt>
    <dgm:pt modelId="{6CF766F7-5AD6-4979-B061-84722767D35E}" type="pres">
      <dgm:prSet presAssocID="{DE750AEC-B7BD-4348-89F5-1D3C6500F14C}" presName="parTxOnly" presStyleLbl="node1" presStyleIdx="2" presStyleCnt="5">
        <dgm:presLayoutVars>
          <dgm:chMax val="0"/>
          <dgm:chPref val="0"/>
          <dgm:bulletEnabled val="1"/>
        </dgm:presLayoutVars>
      </dgm:prSet>
      <dgm:spPr/>
      <dgm:t>
        <a:bodyPr/>
        <a:lstStyle/>
        <a:p>
          <a:endParaRPr lang="pt-BR"/>
        </a:p>
      </dgm:t>
    </dgm:pt>
    <dgm:pt modelId="{5DB74E73-DC3E-4A25-90A3-AE62D26FA3D5}" type="pres">
      <dgm:prSet presAssocID="{A87CA68D-E488-4C2A-9D3B-DCF17736435A}" presName="parTxOnlySpace" presStyleCnt="0"/>
      <dgm:spPr/>
    </dgm:pt>
    <dgm:pt modelId="{F2A16492-EA03-49D5-84D8-DD8E5606FE1A}" type="pres">
      <dgm:prSet presAssocID="{9276759F-7E93-48BE-9069-081DC1FF4E09}" presName="parTxOnly" presStyleLbl="node1" presStyleIdx="3" presStyleCnt="5">
        <dgm:presLayoutVars>
          <dgm:chMax val="0"/>
          <dgm:chPref val="0"/>
          <dgm:bulletEnabled val="1"/>
        </dgm:presLayoutVars>
      </dgm:prSet>
      <dgm:spPr/>
      <dgm:t>
        <a:bodyPr/>
        <a:lstStyle/>
        <a:p>
          <a:endParaRPr lang="pt-BR"/>
        </a:p>
      </dgm:t>
    </dgm:pt>
    <dgm:pt modelId="{7EC0FB25-3B9E-4803-9C9C-7580DE788900}" type="pres">
      <dgm:prSet presAssocID="{B1B68FD3-EBE3-41AC-A206-A34C180B63B1}" presName="parTxOnlySpace" presStyleCnt="0"/>
      <dgm:spPr/>
    </dgm:pt>
    <dgm:pt modelId="{5FB18FD0-1ACD-41E2-BF02-57E179115BB6}" type="pres">
      <dgm:prSet presAssocID="{722AEB00-D0D8-4D97-BAD8-11CDC6B61E47}" presName="parTxOnly" presStyleLbl="node1" presStyleIdx="4" presStyleCnt="5">
        <dgm:presLayoutVars>
          <dgm:chMax val="0"/>
          <dgm:chPref val="0"/>
          <dgm:bulletEnabled val="1"/>
        </dgm:presLayoutVars>
      </dgm:prSet>
      <dgm:spPr/>
      <dgm:t>
        <a:bodyPr/>
        <a:lstStyle/>
        <a:p>
          <a:endParaRPr lang="pt-BR"/>
        </a:p>
      </dgm:t>
    </dgm:pt>
  </dgm:ptLst>
  <dgm:cxnLst>
    <dgm:cxn modelId="{27DCAE2B-05F9-4596-B0F0-820B363E296D}" srcId="{4FC6A702-02D1-430A-B183-549BBDE246D0}" destId="{DE750AEC-B7BD-4348-89F5-1D3C6500F14C}" srcOrd="2" destOrd="0" parTransId="{E2A620CF-C908-43FA-BEFA-F0230F56658C}" sibTransId="{A87CA68D-E488-4C2A-9D3B-DCF17736435A}"/>
    <dgm:cxn modelId="{DAAE320B-A6F6-4FB4-90C7-E009F2F2681C}" srcId="{4FC6A702-02D1-430A-B183-549BBDE246D0}" destId="{9276759F-7E93-48BE-9069-081DC1FF4E09}" srcOrd="3" destOrd="0" parTransId="{D5E130B4-A767-45B0-9DFB-7908A472AD1E}" sibTransId="{B1B68FD3-EBE3-41AC-A206-A34C180B63B1}"/>
    <dgm:cxn modelId="{5220D5AE-F4AC-0742-9FD3-B6363992479C}" type="presOf" srcId="{7BB0CA38-62DF-4E34-843A-066F2F62BB32}" destId="{6511D0D9-70DC-4339-96C4-DD33205F87C1}" srcOrd="0" destOrd="0" presId="urn:microsoft.com/office/officeart/2005/8/layout/chevron1"/>
    <dgm:cxn modelId="{AAF0C0F8-16F7-044B-B90B-153D94A321E3}" type="presOf" srcId="{634C2EC4-2B57-494E-A58D-C57287E4B158}" destId="{D67C5A8D-8112-4BAB-9F46-6A1CBE2CF73D}" srcOrd="0" destOrd="0" presId="urn:microsoft.com/office/officeart/2005/8/layout/chevron1"/>
    <dgm:cxn modelId="{FF84F10E-3B69-C947-A4B3-EC9255B925CB}" type="presOf" srcId="{4FC6A702-02D1-430A-B183-549BBDE246D0}" destId="{0D6A4A81-FFA9-42C7-BBC3-BCCC51A3DCF2}" srcOrd="0" destOrd="0" presId="urn:microsoft.com/office/officeart/2005/8/layout/chevron1"/>
    <dgm:cxn modelId="{8F23CAC5-73E2-443E-839D-D2DA43D2604D}" srcId="{4FC6A702-02D1-430A-B183-549BBDE246D0}" destId="{634C2EC4-2B57-494E-A58D-C57287E4B158}" srcOrd="1" destOrd="0" parTransId="{461C4956-43D2-4E94-A8D1-91218A4BF49F}" sibTransId="{682946D9-E821-4EDB-B823-63453810F148}"/>
    <dgm:cxn modelId="{FBCEF76B-76F1-5D4F-9DFD-9EE68B694C9F}" type="presOf" srcId="{9276759F-7E93-48BE-9069-081DC1FF4E09}" destId="{F2A16492-EA03-49D5-84D8-DD8E5606FE1A}" srcOrd="0" destOrd="0" presId="urn:microsoft.com/office/officeart/2005/8/layout/chevron1"/>
    <dgm:cxn modelId="{BF98693F-6F99-D94C-AAB0-E9D181B48BF6}" type="presOf" srcId="{722AEB00-D0D8-4D97-BAD8-11CDC6B61E47}" destId="{5FB18FD0-1ACD-41E2-BF02-57E179115BB6}" srcOrd="0" destOrd="0" presId="urn:microsoft.com/office/officeart/2005/8/layout/chevron1"/>
    <dgm:cxn modelId="{A3C540FC-DCFA-415B-A590-234BAC5E5B0C}" srcId="{4FC6A702-02D1-430A-B183-549BBDE246D0}" destId="{722AEB00-D0D8-4D97-BAD8-11CDC6B61E47}" srcOrd="4" destOrd="0" parTransId="{0D802D12-53B2-4358-9CF3-6095E56EED5C}" sibTransId="{3E770FAA-96FC-4CB4-A723-60A985782E84}"/>
    <dgm:cxn modelId="{025635DB-E319-BD4E-9734-EB39A7823D27}" type="presOf" srcId="{DE750AEC-B7BD-4348-89F5-1D3C6500F14C}" destId="{6CF766F7-5AD6-4979-B061-84722767D35E}" srcOrd="0" destOrd="0" presId="urn:microsoft.com/office/officeart/2005/8/layout/chevron1"/>
    <dgm:cxn modelId="{06385DBF-E34E-4898-927D-31AC8E5A2FA2}" srcId="{4FC6A702-02D1-430A-B183-549BBDE246D0}" destId="{7BB0CA38-62DF-4E34-843A-066F2F62BB32}" srcOrd="0" destOrd="0" parTransId="{6E393243-8E06-4B67-A1AC-C3E1431E8B1A}" sibTransId="{2CD3CE61-1499-4B19-80CA-06755C189535}"/>
    <dgm:cxn modelId="{FA39FA22-D674-324C-82C4-436104CAAA42}" type="presParOf" srcId="{0D6A4A81-FFA9-42C7-BBC3-BCCC51A3DCF2}" destId="{6511D0D9-70DC-4339-96C4-DD33205F87C1}" srcOrd="0" destOrd="0" presId="urn:microsoft.com/office/officeart/2005/8/layout/chevron1"/>
    <dgm:cxn modelId="{EC9C1CD2-3E02-6442-B390-3D7CBBAC79E6}" type="presParOf" srcId="{0D6A4A81-FFA9-42C7-BBC3-BCCC51A3DCF2}" destId="{8BCAF072-4FAF-449F-8C53-78518D76B592}" srcOrd="1" destOrd="0" presId="urn:microsoft.com/office/officeart/2005/8/layout/chevron1"/>
    <dgm:cxn modelId="{F3D73237-53DD-BC41-89AD-5E0F2CB567BB}" type="presParOf" srcId="{0D6A4A81-FFA9-42C7-BBC3-BCCC51A3DCF2}" destId="{D67C5A8D-8112-4BAB-9F46-6A1CBE2CF73D}" srcOrd="2" destOrd="0" presId="urn:microsoft.com/office/officeart/2005/8/layout/chevron1"/>
    <dgm:cxn modelId="{4B9ABA4E-0EB1-884F-87A7-90217B93C244}" type="presParOf" srcId="{0D6A4A81-FFA9-42C7-BBC3-BCCC51A3DCF2}" destId="{1FD59B15-2F99-4B6D-A0F7-A3F08AF70AF7}" srcOrd="3" destOrd="0" presId="urn:microsoft.com/office/officeart/2005/8/layout/chevron1"/>
    <dgm:cxn modelId="{47984FF0-C638-9041-8648-A8767C20876A}" type="presParOf" srcId="{0D6A4A81-FFA9-42C7-BBC3-BCCC51A3DCF2}" destId="{6CF766F7-5AD6-4979-B061-84722767D35E}" srcOrd="4" destOrd="0" presId="urn:microsoft.com/office/officeart/2005/8/layout/chevron1"/>
    <dgm:cxn modelId="{9E80E962-1E39-E24E-82D5-BC3BDAEA2DEB}" type="presParOf" srcId="{0D6A4A81-FFA9-42C7-BBC3-BCCC51A3DCF2}" destId="{5DB74E73-DC3E-4A25-90A3-AE62D26FA3D5}" srcOrd="5" destOrd="0" presId="urn:microsoft.com/office/officeart/2005/8/layout/chevron1"/>
    <dgm:cxn modelId="{71399C42-DC6A-F943-BDA4-9CA9055EDCBE}" type="presParOf" srcId="{0D6A4A81-FFA9-42C7-BBC3-BCCC51A3DCF2}" destId="{F2A16492-EA03-49D5-84D8-DD8E5606FE1A}" srcOrd="6" destOrd="0" presId="urn:microsoft.com/office/officeart/2005/8/layout/chevron1"/>
    <dgm:cxn modelId="{8AADF6DE-635D-EB48-92D2-024EC06B03C6}" type="presParOf" srcId="{0D6A4A81-FFA9-42C7-BBC3-BCCC51A3DCF2}" destId="{7EC0FB25-3B9E-4803-9C9C-7580DE788900}" srcOrd="7" destOrd="0" presId="urn:microsoft.com/office/officeart/2005/8/layout/chevron1"/>
    <dgm:cxn modelId="{412C375A-63BC-2B4E-BF0B-A37A4AC9A920}" type="presParOf" srcId="{0D6A4A81-FFA9-42C7-BBC3-BCCC51A3DCF2}" destId="{5FB18FD0-1ACD-41E2-BF02-57E179115BB6}"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C6A702-02D1-430A-B183-549BBDE246D0}" type="doc">
      <dgm:prSet loTypeId="urn:microsoft.com/office/officeart/2005/8/layout/chevron1" loCatId="process" qsTypeId="urn:microsoft.com/office/officeart/2005/8/quickstyle/simple4" qsCatId="simple" csTypeId="urn:microsoft.com/office/officeart/2005/8/colors/accent1_2#20" csCatId="accent1" phldr="1"/>
      <dgm:spPr/>
    </dgm:pt>
    <dgm:pt modelId="{7BB0CA38-62DF-4E34-843A-066F2F62BB32}">
      <dgm:prSet phldrT="[Text]"/>
      <dgm:spPr>
        <a:solidFill>
          <a:schemeClr val="accent1"/>
        </a:solidFill>
      </dgm:spPr>
      <dgm:t>
        <a:bodyPr/>
        <a:lstStyle/>
        <a:p>
          <a:r>
            <a:rPr lang="en-US" dirty="0" smtClean="0">
              <a:effectLst/>
            </a:rPr>
            <a:t>What is an information system?</a:t>
          </a:r>
          <a:endParaRPr lang="pt-BR" dirty="0">
            <a:effectLst/>
          </a:endParaRPr>
        </a:p>
      </dgm:t>
    </dgm:pt>
    <dgm:pt modelId="{6E393243-8E06-4B67-A1AC-C3E1431E8B1A}" type="parTrans" cxnId="{06385DBF-E34E-4898-927D-31AC8E5A2FA2}">
      <dgm:prSet/>
      <dgm:spPr/>
      <dgm:t>
        <a:bodyPr/>
        <a:lstStyle/>
        <a:p>
          <a:endParaRPr lang="pt-BR"/>
        </a:p>
      </dgm:t>
    </dgm:pt>
    <dgm:pt modelId="{2CD3CE61-1499-4B19-80CA-06755C189535}" type="sibTrans" cxnId="{06385DBF-E34E-4898-927D-31AC8E5A2FA2}">
      <dgm:prSet/>
      <dgm:spPr/>
      <dgm:t>
        <a:bodyPr/>
        <a:lstStyle/>
        <a:p>
          <a:endParaRPr lang="pt-BR"/>
        </a:p>
      </dgm:t>
    </dgm:pt>
    <dgm:pt modelId="{634C2EC4-2B57-494E-A58D-C57287E4B158}">
      <dgm:prSet/>
      <dgm:spPr/>
      <dgm:t>
        <a:bodyPr/>
        <a:lstStyle/>
        <a:p>
          <a:r>
            <a:rPr lang="en-US" dirty="0" smtClean="0"/>
            <a:t>Role of (IT) Business Analyst</a:t>
          </a:r>
        </a:p>
      </dgm:t>
    </dgm:pt>
    <dgm:pt modelId="{461C4956-43D2-4E94-A8D1-91218A4BF49F}" type="parTrans" cxnId="{8F23CAC5-73E2-443E-839D-D2DA43D2604D}">
      <dgm:prSet/>
      <dgm:spPr/>
      <dgm:t>
        <a:bodyPr/>
        <a:lstStyle/>
        <a:p>
          <a:endParaRPr lang="pt-BR"/>
        </a:p>
      </dgm:t>
    </dgm:pt>
    <dgm:pt modelId="{682946D9-E821-4EDB-B823-63453810F148}" type="sibTrans" cxnId="{8F23CAC5-73E2-443E-839D-D2DA43D2604D}">
      <dgm:prSet/>
      <dgm:spPr/>
      <dgm:t>
        <a:bodyPr/>
        <a:lstStyle/>
        <a:p>
          <a:endParaRPr lang="pt-BR"/>
        </a:p>
      </dgm:t>
    </dgm:pt>
    <dgm:pt modelId="{DE750AEC-B7BD-4348-89F5-1D3C6500F14C}">
      <dgm:prSet/>
      <dgm:spPr>
        <a:solidFill>
          <a:schemeClr val="accent1"/>
        </a:solidFill>
      </dgm:spPr>
      <dgm:t>
        <a:bodyPr/>
        <a:lstStyle/>
        <a:p>
          <a:r>
            <a:rPr lang="en-US" dirty="0" smtClean="0"/>
            <a:t>Methodologies, Models , Tools and Techniques</a:t>
          </a:r>
        </a:p>
      </dgm:t>
    </dgm:pt>
    <dgm:pt modelId="{E2A620CF-C908-43FA-BEFA-F0230F56658C}" type="parTrans" cxnId="{27DCAE2B-05F9-4596-B0F0-820B363E296D}">
      <dgm:prSet/>
      <dgm:spPr/>
      <dgm:t>
        <a:bodyPr/>
        <a:lstStyle/>
        <a:p>
          <a:endParaRPr lang="pt-BR"/>
        </a:p>
      </dgm:t>
    </dgm:pt>
    <dgm:pt modelId="{A87CA68D-E488-4C2A-9D3B-DCF17736435A}" type="sibTrans" cxnId="{27DCAE2B-05F9-4596-B0F0-820B363E296D}">
      <dgm:prSet/>
      <dgm:spPr/>
      <dgm:t>
        <a:bodyPr/>
        <a:lstStyle/>
        <a:p>
          <a:endParaRPr lang="pt-BR"/>
        </a:p>
      </dgm:t>
    </dgm:pt>
    <dgm:pt modelId="{9276759F-7E93-48BE-9069-081DC1FF4E09}">
      <dgm:prSet/>
      <dgm:spPr>
        <a:solidFill>
          <a:schemeClr val="accent1">
            <a:lumMod val="50000"/>
          </a:schemeClr>
        </a:solidFill>
      </dgm:spPr>
      <dgm:t>
        <a:bodyPr/>
        <a:lstStyle/>
        <a:p>
          <a:r>
            <a:rPr lang="en-US" dirty="0" smtClean="0"/>
            <a:t>Disciplines</a:t>
          </a:r>
        </a:p>
      </dgm:t>
    </dgm:pt>
    <dgm:pt modelId="{D5E130B4-A767-45B0-9DFB-7908A472AD1E}" type="parTrans" cxnId="{DAAE320B-A6F6-4FB4-90C7-E009F2F2681C}">
      <dgm:prSet/>
      <dgm:spPr/>
      <dgm:t>
        <a:bodyPr/>
        <a:lstStyle/>
        <a:p>
          <a:endParaRPr lang="pt-BR"/>
        </a:p>
      </dgm:t>
    </dgm:pt>
    <dgm:pt modelId="{B1B68FD3-EBE3-41AC-A206-A34C180B63B1}" type="sibTrans" cxnId="{DAAE320B-A6F6-4FB4-90C7-E009F2F2681C}">
      <dgm:prSet/>
      <dgm:spPr/>
      <dgm:t>
        <a:bodyPr/>
        <a:lstStyle/>
        <a:p>
          <a:endParaRPr lang="pt-BR"/>
        </a:p>
      </dgm:t>
    </dgm:pt>
    <dgm:pt modelId="{722AEB00-D0D8-4D97-BAD8-11CDC6B61E47}">
      <dgm:prSet/>
      <dgm:spPr/>
      <dgm:t>
        <a:bodyPr/>
        <a:lstStyle/>
        <a:p>
          <a:r>
            <a:rPr lang="en-US" dirty="0" smtClean="0"/>
            <a:t>Successful System Development</a:t>
          </a:r>
        </a:p>
      </dgm:t>
    </dgm:pt>
    <dgm:pt modelId="{0D802D12-53B2-4358-9CF3-6095E56EED5C}" type="parTrans" cxnId="{A3C540FC-DCFA-415B-A590-234BAC5E5B0C}">
      <dgm:prSet/>
      <dgm:spPr/>
      <dgm:t>
        <a:bodyPr/>
        <a:lstStyle/>
        <a:p>
          <a:endParaRPr lang="pt-BR"/>
        </a:p>
      </dgm:t>
    </dgm:pt>
    <dgm:pt modelId="{3E770FAA-96FC-4CB4-A723-60A985782E84}" type="sibTrans" cxnId="{A3C540FC-DCFA-415B-A590-234BAC5E5B0C}">
      <dgm:prSet/>
      <dgm:spPr/>
      <dgm:t>
        <a:bodyPr/>
        <a:lstStyle/>
        <a:p>
          <a:endParaRPr lang="pt-BR"/>
        </a:p>
      </dgm:t>
    </dgm:pt>
    <dgm:pt modelId="{0D6A4A81-FFA9-42C7-BBC3-BCCC51A3DCF2}" type="pres">
      <dgm:prSet presAssocID="{4FC6A702-02D1-430A-B183-549BBDE246D0}" presName="Name0" presStyleCnt="0">
        <dgm:presLayoutVars>
          <dgm:dir/>
          <dgm:animLvl val="lvl"/>
          <dgm:resizeHandles val="exact"/>
        </dgm:presLayoutVars>
      </dgm:prSet>
      <dgm:spPr/>
    </dgm:pt>
    <dgm:pt modelId="{6511D0D9-70DC-4339-96C4-DD33205F87C1}" type="pres">
      <dgm:prSet presAssocID="{7BB0CA38-62DF-4E34-843A-066F2F62BB32}" presName="parTxOnly" presStyleLbl="node1" presStyleIdx="0" presStyleCnt="5">
        <dgm:presLayoutVars>
          <dgm:chMax val="0"/>
          <dgm:chPref val="0"/>
          <dgm:bulletEnabled val="1"/>
        </dgm:presLayoutVars>
      </dgm:prSet>
      <dgm:spPr/>
      <dgm:t>
        <a:bodyPr/>
        <a:lstStyle/>
        <a:p>
          <a:endParaRPr lang="pt-BR"/>
        </a:p>
      </dgm:t>
    </dgm:pt>
    <dgm:pt modelId="{8BCAF072-4FAF-449F-8C53-78518D76B592}" type="pres">
      <dgm:prSet presAssocID="{2CD3CE61-1499-4B19-80CA-06755C189535}" presName="parTxOnlySpace" presStyleCnt="0"/>
      <dgm:spPr/>
    </dgm:pt>
    <dgm:pt modelId="{D67C5A8D-8112-4BAB-9F46-6A1CBE2CF73D}" type="pres">
      <dgm:prSet presAssocID="{634C2EC4-2B57-494E-A58D-C57287E4B158}" presName="parTxOnly" presStyleLbl="node1" presStyleIdx="1" presStyleCnt="5">
        <dgm:presLayoutVars>
          <dgm:chMax val="0"/>
          <dgm:chPref val="0"/>
          <dgm:bulletEnabled val="1"/>
        </dgm:presLayoutVars>
      </dgm:prSet>
      <dgm:spPr/>
      <dgm:t>
        <a:bodyPr/>
        <a:lstStyle/>
        <a:p>
          <a:endParaRPr lang="pt-BR"/>
        </a:p>
      </dgm:t>
    </dgm:pt>
    <dgm:pt modelId="{1FD59B15-2F99-4B6D-A0F7-A3F08AF70AF7}" type="pres">
      <dgm:prSet presAssocID="{682946D9-E821-4EDB-B823-63453810F148}" presName="parTxOnlySpace" presStyleCnt="0"/>
      <dgm:spPr/>
    </dgm:pt>
    <dgm:pt modelId="{6CF766F7-5AD6-4979-B061-84722767D35E}" type="pres">
      <dgm:prSet presAssocID="{DE750AEC-B7BD-4348-89F5-1D3C6500F14C}" presName="parTxOnly" presStyleLbl="node1" presStyleIdx="2" presStyleCnt="5">
        <dgm:presLayoutVars>
          <dgm:chMax val="0"/>
          <dgm:chPref val="0"/>
          <dgm:bulletEnabled val="1"/>
        </dgm:presLayoutVars>
      </dgm:prSet>
      <dgm:spPr/>
      <dgm:t>
        <a:bodyPr/>
        <a:lstStyle/>
        <a:p>
          <a:endParaRPr lang="pt-BR"/>
        </a:p>
      </dgm:t>
    </dgm:pt>
    <dgm:pt modelId="{5DB74E73-DC3E-4A25-90A3-AE62D26FA3D5}" type="pres">
      <dgm:prSet presAssocID="{A87CA68D-E488-4C2A-9D3B-DCF17736435A}" presName="parTxOnlySpace" presStyleCnt="0"/>
      <dgm:spPr/>
    </dgm:pt>
    <dgm:pt modelId="{F2A16492-EA03-49D5-84D8-DD8E5606FE1A}" type="pres">
      <dgm:prSet presAssocID="{9276759F-7E93-48BE-9069-081DC1FF4E09}" presName="parTxOnly" presStyleLbl="node1" presStyleIdx="3" presStyleCnt="5">
        <dgm:presLayoutVars>
          <dgm:chMax val="0"/>
          <dgm:chPref val="0"/>
          <dgm:bulletEnabled val="1"/>
        </dgm:presLayoutVars>
      </dgm:prSet>
      <dgm:spPr/>
      <dgm:t>
        <a:bodyPr/>
        <a:lstStyle/>
        <a:p>
          <a:endParaRPr lang="pt-BR"/>
        </a:p>
      </dgm:t>
    </dgm:pt>
    <dgm:pt modelId="{7EC0FB25-3B9E-4803-9C9C-7580DE788900}" type="pres">
      <dgm:prSet presAssocID="{B1B68FD3-EBE3-41AC-A206-A34C180B63B1}" presName="parTxOnlySpace" presStyleCnt="0"/>
      <dgm:spPr/>
    </dgm:pt>
    <dgm:pt modelId="{5FB18FD0-1ACD-41E2-BF02-57E179115BB6}" type="pres">
      <dgm:prSet presAssocID="{722AEB00-D0D8-4D97-BAD8-11CDC6B61E47}" presName="parTxOnly" presStyleLbl="node1" presStyleIdx="4" presStyleCnt="5">
        <dgm:presLayoutVars>
          <dgm:chMax val="0"/>
          <dgm:chPref val="0"/>
          <dgm:bulletEnabled val="1"/>
        </dgm:presLayoutVars>
      </dgm:prSet>
      <dgm:spPr/>
      <dgm:t>
        <a:bodyPr/>
        <a:lstStyle/>
        <a:p>
          <a:endParaRPr lang="pt-BR"/>
        </a:p>
      </dgm:t>
    </dgm:pt>
  </dgm:ptLst>
  <dgm:cxnLst>
    <dgm:cxn modelId="{27DCAE2B-05F9-4596-B0F0-820B363E296D}" srcId="{4FC6A702-02D1-430A-B183-549BBDE246D0}" destId="{DE750AEC-B7BD-4348-89F5-1D3C6500F14C}" srcOrd="2" destOrd="0" parTransId="{E2A620CF-C908-43FA-BEFA-F0230F56658C}" sibTransId="{A87CA68D-E488-4C2A-9D3B-DCF17736435A}"/>
    <dgm:cxn modelId="{B8F78D01-BA67-9E41-9D87-25B85F19236C}" type="presOf" srcId="{634C2EC4-2B57-494E-A58D-C57287E4B158}" destId="{D67C5A8D-8112-4BAB-9F46-6A1CBE2CF73D}" srcOrd="0" destOrd="0" presId="urn:microsoft.com/office/officeart/2005/8/layout/chevron1"/>
    <dgm:cxn modelId="{06385DBF-E34E-4898-927D-31AC8E5A2FA2}" srcId="{4FC6A702-02D1-430A-B183-549BBDE246D0}" destId="{7BB0CA38-62DF-4E34-843A-066F2F62BB32}" srcOrd="0" destOrd="0" parTransId="{6E393243-8E06-4B67-A1AC-C3E1431E8B1A}" sibTransId="{2CD3CE61-1499-4B19-80CA-06755C189535}"/>
    <dgm:cxn modelId="{150FE0B4-5303-6C4A-8BD0-B30F3BE56112}" type="presOf" srcId="{7BB0CA38-62DF-4E34-843A-066F2F62BB32}" destId="{6511D0D9-70DC-4339-96C4-DD33205F87C1}" srcOrd="0" destOrd="0" presId="urn:microsoft.com/office/officeart/2005/8/layout/chevron1"/>
    <dgm:cxn modelId="{0525F435-482D-3A45-A792-23B939539974}" type="presOf" srcId="{4FC6A702-02D1-430A-B183-549BBDE246D0}" destId="{0D6A4A81-FFA9-42C7-BBC3-BCCC51A3DCF2}" srcOrd="0" destOrd="0" presId="urn:microsoft.com/office/officeart/2005/8/layout/chevron1"/>
    <dgm:cxn modelId="{E028FE61-B170-7445-85F9-93C492DAAF60}" type="presOf" srcId="{DE750AEC-B7BD-4348-89F5-1D3C6500F14C}" destId="{6CF766F7-5AD6-4979-B061-84722767D35E}" srcOrd="0" destOrd="0" presId="urn:microsoft.com/office/officeart/2005/8/layout/chevron1"/>
    <dgm:cxn modelId="{DAAE320B-A6F6-4FB4-90C7-E009F2F2681C}" srcId="{4FC6A702-02D1-430A-B183-549BBDE246D0}" destId="{9276759F-7E93-48BE-9069-081DC1FF4E09}" srcOrd="3" destOrd="0" parTransId="{D5E130B4-A767-45B0-9DFB-7908A472AD1E}" sibTransId="{B1B68FD3-EBE3-41AC-A206-A34C180B63B1}"/>
    <dgm:cxn modelId="{4BD51376-FAAB-C743-BD53-37F446244B5D}" type="presOf" srcId="{9276759F-7E93-48BE-9069-081DC1FF4E09}" destId="{F2A16492-EA03-49D5-84D8-DD8E5606FE1A}" srcOrd="0" destOrd="0" presId="urn:microsoft.com/office/officeart/2005/8/layout/chevron1"/>
    <dgm:cxn modelId="{8F23CAC5-73E2-443E-839D-D2DA43D2604D}" srcId="{4FC6A702-02D1-430A-B183-549BBDE246D0}" destId="{634C2EC4-2B57-494E-A58D-C57287E4B158}" srcOrd="1" destOrd="0" parTransId="{461C4956-43D2-4E94-A8D1-91218A4BF49F}" sibTransId="{682946D9-E821-4EDB-B823-63453810F148}"/>
    <dgm:cxn modelId="{A3C540FC-DCFA-415B-A590-234BAC5E5B0C}" srcId="{4FC6A702-02D1-430A-B183-549BBDE246D0}" destId="{722AEB00-D0D8-4D97-BAD8-11CDC6B61E47}" srcOrd="4" destOrd="0" parTransId="{0D802D12-53B2-4358-9CF3-6095E56EED5C}" sibTransId="{3E770FAA-96FC-4CB4-A723-60A985782E84}"/>
    <dgm:cxn modelId="{A80C63F4-FC02-234A-9AEF-CFB2B0B93DB5}" type="presOf" srcId="{722AEB00-D0D8-4D97-BAD8-11CDC6B61E47}" destId="{5FB18FD0-1ACD-41E2-BF02-57E179115BB6}" srcOrd="0" destOrd="0" presId="urn:microsoft.com/office/officeart/2005/8/layout/chevron1"/>
    <dgm:cxn modelId="{FB8C727C-B0B1-4D4F-8D48-760C57C4F8CD}" type="presParOf" srcId="{0D6A4A81-FFA9-42C7-BBC3-BCCC51A3DCF2}" destId="{6511D0D9-70DC-4339-96C4-DD33205F87C1}" srcOrd="0" destOrd="0" presId="urn:microsoft.com/office/officeart/2005/8/layout/chevron1"/>
    <dgm:cxn modelId="{F5D6ED93-411A-F04C-B0EC-8EB8024068A8}" type="presParOf" srcId="{0D6A4A81-FFA9-42C7-BBC3-BCCC51A3DCF2}" destId="{8BCAF072-4FAF-449F-8C53-78518D76B592}" srcOrd="1" destOrd="0" presId="urn:microsoft.com/office/officeart/2005/8/layout/chevron1"/>
    <dgm:cxn modelId="{990BC50A-0B6A-E645-B513-7A5791223DBF}" type="presParOf" srcId="{0D6A4A81-FFA9-42C7-BBC3-BCCC51A3DCF2}" destId="{D67C5A8D-8112-4BAB-9F46-6A1CBE2CF73D}" srcOrd="2" destOrd="0" presId="urn:microsoft.com/office/officeart/2005/8/layout/chevron1"/>
    <dgm:cxn modelId="{AD128346-80BC-C94A-9BE9-C9BA7BBF293C}" type="presParOf" srcId="{0D6A4A81-FFA9-42C7-BBC3-BCCC51A3DCF2}" destId="{1FD59B15-2F99-4B6D-A0F7-A3F08AF70AF7}" srcOrd="3" destOrd="0" presId="urn:microsoft.com/office/officeart/2005/8/layout/chevron1"/>
    <dgm:cxn modelId="{A6559087-C270-4349-8667-DF96A4B2D8AC}" type="presParOf" srcId="{0D6A4A81-FFA9-42C7-BBC3-BCCC51A3DCF2}" destId="{6CF766F7-5AD6-4979-B061-84722767D35E}" srcOrd="4" destOrd="0" presId="urn:microsoft.com/office/officeart/2005/8/layout/chevron1"/>
    <dgm:cxn modelId="{12B55BFB-B317-3D43-A588-78470246F1E8}" type="presParOf" srcId="{0D6A4A81-FFA9-42C7-BBC3-BCCC51A3DCF2}" destId="{5DB74E73-DC3E-4A25-90A3-AE62D26FA3D5}" srcOrd="5" destOrd="0" presId="urn:microsoft.com/office/officeart/2005/8/layout/chevron1"/>
    <dgm:cxn modelId="{F4E5CD4D-31FA-9A42-8E1C-DCD5DB4EB27F}" type="presParOf" srcId="{0D6A4A81-FFA9-42C7-BBC3-BCCC51A3DCF2}" destId="{F2A16492-EA03-49D5-84D8-DD8E5606FE1A}" srcOrd="6" destOrd="0" presId="urn:microsoft.com/office/officeart/2005/8/layout/chevron1"/>
    <dgm:cxn modelId="{DE530C8F-E626-314A-8875-00ED8B514D4E}" type="presParOf" srcId="{0D6A4A81-FFA9-42C7-BBC3-BCCC51A3DCF2}" destId="{7EC0FB25-3B9E-4803-9C9C-7580DE788900}" srcOrd="7" destOrd="0" presId="urn:microsoft.com/office/officeart/2005/8/layout/chevron1"/>
    <dgm:cxn modelId="{94CC0D75-8440-7141-8DC1-851D9A444F85}" type="presParOf" srcId="{0D6A4A81-FFA9-42C7-BBC3-BCCC51A3DCF2}" destId="{5FB18FD0-1ACD-41E2-BF02-57E179115BB6}"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C6A702-02D1-430A-B183-549BBDE246D0}" type="doc">
      <dgm:prSet loTypeId="urn:microsoft.com/office/officeart/2005/8/layout/chevron1" loCatId="process" qsTypeId="urn:microsoft.com/office/officeart/2005/8/quickstyle/simple4" qsCatId="simple" csTypeId="urn:microsoft.com/office/officeart/2005/8/colors/accent1_2#20" csCatId="accent1" phldr="1"/>
      <dgm:spPr/>
    </dgm:pt>
    <dgm:pt modelId="{7BB0CA38-62DF-4E34-843A-066F2F62BB32}">
      <dgm:prSet phldrT="[Text]"/>
      <dgm:spPr>
        <a:solidFill>
          <a:schemeClr val="accent1"/>
        </a:solidFill>
      </dgm:spPr>
      <dgm:t>
        <a:bodyPr/>
        <a:lstStyle/>
        <a:p>
          <a:r>
            <a:rPr lang="en-US" dirty="0" smtClean="0">
              <a:effectLst/>
            </a:rPr>
            <a:t>What is an information system?</a:t>
          </a:r>
          <a:endParaRPr lang="pt-BR" dirty="0">
            <a:effectLst/>
          </a:endParaRPr>
        </a:p>
      </dgm:t>
    </dgm:pt>
    <dgm:pt modelId="{6E393243-8E06-4B67-A1AC-C3E1431E8B1A}" type="parTrans" cxnId="{06385DBF-E34E-4898-927D-31AC8E5A2FA2}">
      <dgm:prSet/>
      <dgm:spPr/>
      <dgm:t>
        <a:bodyPr/>
        <a:lstStyle/>
        <a:p>
          <a:endParaRPr lang="pt-BR"/>
        </a:p>
      </dgm:t>
    </dgm:pt>
    <dgm:pt modelId="{2CD3CE61-1499-4B19-80CA-06755C189535}" type="sibTrans" cxnId="{06385DBF-E34E-4898-927D-31AC8E5A2FA2}">
      <dgm:prSet/>
      <dgm:spPr/>
      <dgm:t>
        <a:bodyPr/>
        <a:lstStyle/>
        <a:p>
          <a:endParaRPr lang="pt-BR"/>
        </a:p>
      </dgm:t>
    </dgm:pt>
    <dgm:pt modelId="{634C2EC4-2B57-494E-A58D-C57287E4B158}">
      <dgm:prSet/>
      <dgm:spPr/>
      <dgm:t>
        <a:bodyPr/>
        <a:lstStyle/>
        <a:p>
          <a:r>
            <a:rPr lang="en-US" dirty="0" smtClean="0"/>
            <a:t>Role of (IT) Business Analyst</a:t>
          </a:r>
        </a:p>
      </dgm:t>
    </dgm:pt>
    <dgm:pt modelId="{461C4956-43D2-4E94-A8D1-91218A4BF49F}" type="parTrans" cxnId="{8F23CAC5-73E2-443E-839D-D2DA43D2604D}">
      <dgm:prSet/>
      <dgm:spPr/>
      <dgm:t>
        <a:bodyPr/>
        <a:lstStyle/>
        <a:p>
          <a:endParaRPr lang="pt-BR"/>
        </a:p>
      </dgm:t>
    </dgm:pt>
    <dgm:pt modelId="{682946D9-E821-4EDB-B823-63453810F148}" type="sibTrans" cxnId="{8F23CAC5-73E2-443E-839D-D2DA43D2604D}">
      <dgm:prSet/>
      <dgm:spPr/>
      <dgm:t>
        <a:bodyPr/>
        <a:lstStyle/>
        <a:p>
          <a:endParaRPr lang="pt-BR"/>
        </a:p>
      </dgm:t>
    </dgm:pt>
    <dgm:pt modelId="{DE750AEC-B7BD-4348-89F5-1D3C6500F14C}">
      <dgm:prSet/>
      <dgm:spPr>
        <a:solidFill>
          <a:schemeClr val="accent1"/>
        </a:solidFill>
      </dgm:spPr>
      <dgm:t>
        <a:bodyPr/>
        <a:lstStyle/>
        <a:p>
          <a:r>
            <a:rPr lang="en-US" dirty="0" smtClean="0"/>
            <a:t>Methodologies, Models , Tools and Techniques</a:t>
          </a:r>
        </a:p>
      </dgm:t>
    </dgm:pt>
    <dgm:pt modelId="{E2A620CF-C908-43FA-BEFA-F0230F56658C}" type="parTrans" cxnId="{27DCAE2B-05F9-4596-B0F0-820B363E296D}">
      <dgm:prSet/>
      <dgm:spPr/>
      <dgm:t>
        <a:bodyPr/>
        <a:lstStyle/>
        <a:p>
          <a:endParaRPr lang="pt-BR"/>
        </a:p>
      </dgm:t>
    </dgm:pt>
    <dgm:pt modelId="{A87CA68D-E488-4C2A-9D3B-DCF17736435A}" type="sibTrans" cxnId="{27DCAE2B-05F9-4596-B0F0-820B363E296D}">
      <dgm:prSet/>
      <dgm:spPr/>
      <dgm:t>
        <a:bodyPr/>
        <a:lstStyle/>
        <a:p>
          <a:endParaRPr lang="pt-BR"/>
        </a:p>
      </dgm:t>
    </dgm:pt>
    <dgm:pt modelId="{9276759F-7E93-48BE-9069-081DC1FF4E09}">
      <dgm:prSet/>
      <dgm:spPr>
        <a:solidFill>
          <a:schemeClr val="accent1"/>
        </a:solidFill>
      </dgm:spPr>
      <dgm:t>
        <a:bodyPr/>
        <a:lstStyle/>
        <a:p>
          <a:r>
            <a:rPr lang="en-US" dirty="0" smtClean="0"/>
            <a:t>Disciplines</a:t>
          </a:r>
        </a:p>
      </dgm:t>
    </dgm:pt>
    <dgm:pt modelId="{D5E130B4-A767-45B0-9DFB-7908A472AD1E}" type="parTrans" cxnId="{DAAE320B-A6F6-4FB4-90C7-E009F2F2681C}">
      <dgm:prSet/>
      <dgm:spPr/>
      <dgm:t>
        <a:bodyPr/>
        <a:lstStyle/>
        <a:p>
          <a:endParaRPr lang="pt-BR"/>
        </a:p>
      </dgm:t>
    </dgm:pt>
    <dgm:pt modelId="{B1B68FD3-EBE3-41AC-A206-A34C180B63B1}" type="sibTrans" cxnId="{DAAE320B-A6F6-4FB4-90C7-E009F2F2681C}">
      <dgm:prSet/>
      <dgm:spPr/>
      <dgm:t>
        <a:bodyPr/>
        <a:lstStyle/>
        <a:p>
          <a:endParaRPr lang="pt-BR"/>
        </a:p>
      </dgm:t>
    </dgm:pt>
    <dgm:pt modelId="{722AEB00-D0D8-4D97-BAD8-11CDC6B61E47}">
      <dgm:prSet/>
      <dgm:spPr>
        <a:solidFill>
          <a:schemeClr val="accent1">
            <a:lumMod val="50000"/>
          </a:schemeClr>
        </a:solidFill>
      </dgm:spPr>
      <dgm:t>
        <a:bodyPr/>
        <a:lstStyle/>
        <a:p>
          <a:r>
            <a:rPr lang="en-US" dirty="0" smtClean="0"/>
            <a:t>Successful System Development</a:t>
          </a:r>
        </a:p>
      </dgm:t>
    </dgm:pt>
    <dgm:pt modelId="{0D802D12-53B2-4358-9CF3-6095E56EED5C}" type="parTrans" cxnId="{A3C540FC-DCFA-415B-A590-234BAC5E5B0C}">
      <dgm:prSet/>
      <dgm:spPr/>
      <dgm:t>
        <a:bodyPr/>
        <a:lstStyle/>
        <a:p>
          <a:endParaRPr lang="pt-BR"/>
        </a:p>
      </dgm:t>
    </dgm:pt>
    <dgm:pt modelId="{3E770FAA-96FC-4CB4-A723-60A985782E84}" type="sibTrans" cxnId="{A3C540FC-DCFA-415B-A590-234BAC5E5B0C}">
      <dgm:prSet/>
      <dgm:spPr/>
      <dgm:t>
        <a:bodyPr/>
        <a:lstStyle/>
        <a:p>
          <a:endParaRPr lang="pt-BR"/>
        </a:p>
      </dgm:t>
    </dgm:pt>
    <dgm:pt modelId="{0D6A4A81-FFA9-42C7-BBC3-BCCC51A3DCF2}" type="pres">
      <dgm:prSet presAssocID="{4FC6A702-02D1-430A-B183-549BBDE246D0}" presName="Name0" presStyleCnt="0">
        <dgm:presLayoutVars>
          <dgm:dir/>
          <dgm:animLvl val="lvl"/>
          <dgm:resizeHandles val="exact"/>
        </dgm:presLayoutVars>
      </dgm:prSet>
      <dgm:spPr/>
    </dgm:pt>
    <dgm:pt modelId="{6511D0D9-70DC-4339-96C4-DD33205F87C1}" type="pres">
      <dgm:prSet presAssocID="{7BB0CA38-62DF-4E34-843A-066F2F62BB32}" presName="parTxOnly" presStyleLbl="node1" presStyleIdx="0" presStyleCnt="5">
        <dgm:presLayoutVars>
          <dgm:chMax val="0"/>
          <dgm:chPref val="0"/>
          <dgm:bulletEnabled val="1"/>
        </dgm:presLayoutVars>
      </dgm:prSet>
      <dgm:spPr/>
      <dgm:t>
        <a:bodyPr/>
        <a:lstStyle/>
        <a:p>
          <a:endParaRPr lang="pt-BR"/>
        </a:p>
      </dgm:t>
    </dgm:pt>
    <dgm:pt modelId="{8BCAF072-4FAF-449F-8C53-78518D76B592}" type="pres">
      <dgm:prSet presAssocID="{2CD3CE61-1499-4B19-80CA-06755C189535}" presName="parTxOnlySpace" presStyleCnt="0"/>
      <dgm:spPr/>
    </dgm:pt>
    <dgm:pt modelId="{D67C5A8D-8112-4BAB-9F46-6A1CBE2CF73D}" type="pres">
      <dgm:prSet presAssocID="{634C2EC4-2B57-494E-A58D-C57287E4B158}" presName="parTxOnly" presStyleLbl="node1" presStyleIdx="1" presStyleCnt="5">
        <dgm:presLayoutVars>
          <dgm:chMax val="0"/>
          <dgm:chPref val="0"/>
          <dgm:bulletEnabled val="1"/>
        </dgm:presLayoutVars>
      </dgm:prSet>
      <dgm:spPr/>
      <dgm:t>
        <a:bodyPr/>
        <a:lstStyle/>
        <a:p>
          <a:endParaRPr lang="pt-BR"/>
        </a:p>
      </dgm:t>
    </dgm:pt>
    <dgm:pt modelId="{1FD59B15-2F99-4B6D-A0F7-A3F08AF70AF7}" type="pres">
      <dgm:prSet presAssocID="{682946D9-E821-4EDB-B823-63453810F148}" presName="parTxOnlySpace" presStyleCnt="0"/>
      <dgm:spPr/>
    </dgm:pt>
    <dgm:pt modelId="{6CF766F7-5AD6-4979-B061-84722767D35E}" type="pres">
      <dgm:prSet presAssocID="{DE750AEC-B7BD-4348-89F5-1D3C6500F14C}" presName="parTxOnly" presStyleLbl="node1" presStyleIdx="2" presStyleCnt="5">
        <dgm:presLayoutVars>
          <dgm:chMax val="0"/>
          <dgm:chPref val="0"/>
          <dgm:bulletEnabled val="1"/>
        </dgm:presLayoutVars>
      </dgm:prSet>
      <dgm:spPr/>
      <dgm:t>
        <a:bodyPr/>
        <a:lstStyle/>
        <a:p>
          <a:endParaRPr lang="pt-BR"/>
        </a:p>
      </dgm:t>
    </dgm:pt>
    <dgm:pt modelId="{5DB74E73-DC3E-4A25-90A3-AE62D26FA3D5}" type="pres">
      <dgm:prSet presAssocID="{A87CA68D-E488-4C2A-9D3B-DCF17736435A}" presName="parTxOnlySpace" presStyleCnt="0"/>
      <dgm:spPr/>
    </dgm:pt>
    <dgm:pt modelId="{F2A16492-EA03-49D5-84D8-DD8E5606FE1A}" type="pres">
      <dgm:prSet presAssocID="{9276759F-7E93-48BE-9069-081DC1FF4E09}" presName="parTxOnly" presStyleLbl="node1" presStyleIdx="3" presStyleCnt="5">
        <dgm:presLayoutVars>
          <dgm:chMax val="0"/>
          <dgm:chPref val="0"/>
          <dgm:bulletEnabled val="1"/>
        </dgm:presLayoutVars>
      </dgm:prSet>
      <dgm:spPr/>
      <dgm:t>
        <a:bodyPr/>
        <a:lstStyle/>
        <a:p>
          <a:endParaRPr lang="pt-BR"/>
        </a:p>
      </dgm:t>
    </dgm:pt>
    <dgm:pt modelId="{7EC0FB25-3B9E-4803-9C9C-7580DE788900}" type="pres">
      <dgm:prSet presAssocID="{B1B68FD3-EBE3-41AC-A206-A34C180B63B1}" presName="parTxOnlySpace" presStyleCnt="0"/>
      <dgm:spPr/>
    </dgm:pt>
    <dgm:pt modelId="{5FB18FD0-1ACD-41E2-BF02-57E179115BB6}" type="pres">
      <dgm:prSet presAssocID="{722AEB00-D0D8-4D97-BAD8-11CDC6B61E47}" presName="parTxOnly" presStyleLbl="node1" presStyleIdx="4" presStyleCnt="5">
        <dgm:presLayoutVars>
          <dgm:chMax val="0"/>
          <dgm:chPref val="0"/>
          <dgm:bulletEnabled val="1"/>
        </dgm:presLayoutVars>
      </dgm:prSet>
      <dgm:spPr/>
      <dgm:t>
        <a:bodyPr/>
        <a:lstStyle/>
        <a:p>
          <a:endParaRPr lang="pt-BR"/>
        </a:p>
      </dgm:t>
    </dgm:pt>
  </dgm:ptLst>
  <dgm:cxnLst>
    <dgm:cxn modelId="{27DCAE2B-05F9-4596-B0F0-820B363E296D}" srcId="{4FC6A702-02D1-430A-B183-549BBDE246D0}" destId="{DE750AEC-B7BD-4348-89F5-1D3C6500F14C}" srcOrd="2" destOrd="0" parTransId="{E2A620CF-C908-43FA-BEFA-F0230F56658C}" sibTransId="{A87CA68D-E488-4C2A-9D3B-DCF17736435A}"/>
    <dgm:cxn modelId="{0FAB177B-AA99-B44B-982D-3C2FEDCC132F}" type="presOf" srcId="{722AEB00-D0D8-4D97-BAD8-11CDC6B61E47}" destId="{5FB18FD0-1ACD-41E2-BF02-57E179115BB6}" srcOrd="0" destOrd="0" presId="urn:microsoft.com/office/officeart/2005/8/layout/chevron1"/>
    <dgm:cxn modelId="{40F5A830-DD23-E342-AA22-41887C8BC1AF}" type="presOf" srcId="{DE750AEC-B7BD-4348-89F5-1D3C6500F14C}" destId="{6CF766F7-5AD6-4979-B061-84722767D35E}" srcOrd="0" destOrd="0" presId="urn:microsoft.com/office/officeart/2005/8/layout/chevron1"/>
    <dgm:cxn modelId="{DAAE320B-A6F6-4FB4-90C7-E009F2F2681C}" srcId="{4FC6A702-02D1-430A-B183-549BBDE246D0}" destId="{9276759F-7E93-48BE-9069-081DC1FF4E09}" srcOrd="3" destOrd="0" parTransId="{D5E130B4-A767-45B0-9DFB-7908A472AD1E}" sibTransId="{B1B68FD3-EBE3-41AC-A206-A34C180B63B1}"/>
    <dgm:cxn modelId="{93D653AE-A6CF-1D4E-8CB6-E713486F9CA5}" type="presOf" srcId="{634C2EC4-2B57-494E-A58D-C57287E4B158}" destId="{D67C5A8D-8112-4BAB-9F46-6A1CBE2CF73D}" srcOrd="0" destOrd="0" presId="urn:microsoft.com/office/officeart/2005/8/layout/chevron1"/>
    <dgm:cxn modelId="{81193F54-01B2-2443-BB20-4E5A4EAF35FB}" type="presOf" srcId="{9276759F-7E93-48BE-9069-081DC1FF4E09}" destId="{F2A16492-EA03-49D5-84D8-DD8E5606FE1A}" srcOrd="0" destOrd="0" presId="urn:microsoft.com/office/officeart/2005/8/layout/chevron1"/>
    <dgm:cxn modelId="{785FA7E0-0AAB-5443-8733-A3B221C09E00}" type="presOf" srcId="{7BB0CA38-62DF-4E34-843A-066F2F62BB32}" destId="{6511D0D9-70DC-4339-96C4-DD33205F87C1}" srcOrd="0" destOrd="0" presId="urn:microsoft.com/office/officeart/2005/8/layout/chevron1"/>
    <dgm:cxn modelId="{8F23CAC5-73E2-443E-839D-D2DA43D2604D}" srcId="{4FC6A702-02D1-430A-B183-549BBDE246D0}" destId="{634C2EC4-2B57-494E-A58D-C57287E4B158}" srcOrd="1" destOrd="0" parTransId="{461C4956-43D2-4E94-A8D1-91218A4BF49F}" sibTransId="{682946D9-E821-4EDB-B823-63453810F148}"/>
    <dgm:cxn modelId="{05486EB6-87E2-AC45-9250-CB7F73DEB905}" type="presOf" srcId="{4FC6A702-02D1-430A-B183-549BBDE246D0}" destId="{0D6A4A81-FFA9-42C7-BBC3-BCCC51A3DCF2}" srcOrd="0" destOrd="0" presId="urn:microsoft.com/office/officeart/2005/8/layout/chevron1"/>
    <dgm:cxn modelId="{A3C540FC-DCFA-415B-A590-234BAC5E5B0C}" srcId="{4FC6A702-02D1-430A-B183-549BBDE246D0}" destId="{722AEB00-D0D8-4D97-BAD8-11CDC6B61E47}" srcOrd="4" destOrd="0" parTransId="{0D802D12-53B2-4358-9CF3-6095E56EED5C}" sibTransId="{3E770FAA-96FC-4CB4-A723-60A985782E84}"/>
    <dgm:cxn modelId="{06385DBF-E34E-4898-927D-31AC8E5A2FA2}" srcId="{4FC6A702-02D1-430A-B183-549BBDE246D0}" destId="{7BB0CA38-62DF-4E34-843A-066F2F62BB32}" srcOrd="0" destOrd="0" parTransId="{6E393243-8E06-4B67-A1AC-C3E1431E8B1A}" sibTransId="{2CD3CE61-1499-4B19-80CA-06755C189535}"/>
    <dgm:cxn modelId="{06C5678A-B4E1-294F-AECB-27FFD05AA930}" type="presParOf" srcId="{0D6A4A81-FFA9-42C7-BBC3-BCCC51A3DCF2}" destId="{6511D0D9-70DC-4339-96C4-DD33205F87C1}" srcOrd="0" destOrd="0" presId="urn:microsoft.com/office/officeart/2005/8/layout/chevron1"/>
    <dgm:cxn modelId="{ED81452D-DE9F-0F42-9719-8266E0418E3D}" type="presParOf" srcId="{0D6A4A81-FFA9-42C7-BBC3-BCCC51A3DCF2}" destId="{8BCAF072-4FAF-449F-8C53-78518D76B592}" srcOrd="1" destOrd="0" presId="urn:microsoft.com/office/officeart/2005/8/layout/chevron1"/>
    <dgm:cxn modelId="{F462992C-1CAE-A442-94DC-7C77713B0AE1}" type="presParOf" srcId="{0D6A4A81-FFA9-42C7-BBC3-BCCC51A3DCF2}" destId="{D67C5A8D-8112-4BAB-9F46-6A1CBE2CF73D}" srcOrd="2" destOrd="0" presId="urn:microsoft.com/office/officeart/2005/8/layout/chevron1"/>
    <dgm:cxn modelId="{8CB75875-8865-AA42-A5C4-5808F84CD8BA}" type="presParOf" srcId="{0D6A4A81-FFA9-42C7-BBC3-BCCC51A3DCF2}" destId="{1FD59B15-2F99-4B6D-A0F7-A3F08AF70AF7}" srcOrd="3" destOrd="0" presId="urn:microsoft.com/office/officeart/2005/8/layout/chevron1"/>
    <dgm:cxn modelId="{853D48C8-8D22-0247-BA11-C8E6672F4E1A}" type="presParOf" srcId="{0D6A4A81-FFA9-42C7-BBC3-BCCC51A3DCF2}" destId="{6CF766F7-5AD6-4979-B061-84722767D35E}" srcOrd="4" destOrd="0" presId="urn:microsoft.com/office/officeart/2005/8/layout/chevron1"/>
    <dgm:cxn modelId="{22056DA1-D394-9542-85F9-2E10F8FE8BE8}" type="presParOf" srcId="{0D6A4A81-FFA9-42C7-BBC3-BCCC51A3DCF2}" destId="{5DB74E73-DC3E-4A25-90A3-AE62D26FA3D5}" srcOrd="5" destOrd="0" presId="urn:microsoft.com/office/officeart/2005/8/layout/chevron1"/>
    <dgm:cxn modelId="{F9F101F1-A219-A24F-9803-BD4E0CDD0D19}" type="presParOf" srcId="{0D6A4A81-FFA9-42C7-BBC3-BCCC51A3DCF2}" destId="{F2A16492-EA03-49D5-84D8-DD8E5606FE1A}" srcOrd="6" destOrd="0" presId="urn:microsoft.com/office/officeart/2005/8/layout/chevron1"/>
    <dgm:cxn modelId="{E6602137-CA0D-F248-A91D-1DBAFB5B2228}" type="presParOf" srcId="{0D6A4A81-FFA9-42C7-BBC3-BCCC51A3DCF2}" destId="{7EC0FB25-3B9E-4803-9C9C-7580DE788900}" srcOrd="7" destOrd="0" presId="urn:microsoft.com/office/officeart/2005/8/layout/chevron1"/>
    <dgm:cxn modelId="{850DCA08-0483-5641-9C31-F474B40C5209}" type="presParOf" srcId="{0D6A4A81-FFA9-42C7-BBC3-BCCC51A3DCF2}" destId="{5FB18FD0-1ACD-41E2-BF02-57E179115BB6}"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1D0D9-70DC-4339-96C4-DD33205F87C1}">
      <dsp:nvSpPr>
        <dsp:cNvPr id="0" name=""/>
        <dsp:cNvSpPr/>
      </dsp:nvSpPr>
      <dsp:spPr>
        <a:xfrm>
          <a:off x="2158" y="835074"/>
          <a:ext cx="1920626" cy="768250"/>
        </a:xfrm>
        <a:prstGeom prst="chevron">
          <a:avLst/>
        </a:prstGeom>
        <a:solidFill>
          <a:schemeClr val="accent1">
            <a:lumMod val="5000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effectLst/>
            </a:rPr>
            <a:t>What is an information system?</a:t>
          </a:r>
          <a:endParaRPr lang="pt-BR" sz="1200" kern="1200" dirty="0">
            <a:effectLst/>
          </a:endParaRPr>
        </a:p>
      </dsp:txBody>
      <dsp:txXfrm>
        <a:off x="386283" y="835074"/>
        <a:ext cx="1152376" cy="768250"/>
      </dsp:txXfrm>
    </dsp:sp>
    <dsp:sp modelId="{D67C5A8D-8112-4BAB-9F46-6A1CBE2CF73D}">
      <dsp:nvSpPr>
        <dsp:cNvPr id="0" name=""/>
        <dsp:cNvSpPr/>
      </dsp:nvSpPr>
      <dsp:spPr>
        <a:xfrm>
          <a:off x="1730722"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Role of (IT) Business Analyst</a:t>
          </a:r>
        </a:p>
      </dsp:txBody>
      <dsp:txXfrm>
        <a:off x="2114847" y="835074"/>
        <a:ext cx="1152376" cy="768250"/>
      </dsp:txXfrm>
    </dsp:sp>
    <dsp:sp modelId="{6CF766F7-5AD6-4979-B061-84722767D35E}">
      <dsp:nvSpPr>
        <dsp:cNvPr id="0" name=""/>
        <dsp:cNvSpPr/>
      </dsp:nvSpPr>
      <dsp:spPr>
        <a:xfrm>
          <a:off x="3459286"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Methodologies, Models , Tools and Techniques</a:t>
          </a:r>
        </a:p>
      </dsp:txBody>
      <dsp:txXfrm>
        <a:off x="3843411" y="835074"/>
        <a:ext cx="1152376" cy="768250"/>
      </dsp:txXfrm>
    </dsp:sp>
    <dsp:sp modelId="{F2A16492-EA03-49D5-84D8-DD8E5606FE1A}">
      <dsp:nvSpPr>
        <dsp:cNvPr id="0" name=""/>
        <dsp:cNvSpPr/>
      </dsp:nvSpPr>
      <dsp:spPr>
        <a:xfrm>
          <a:off x="5187850"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Disciplines</a:t>
          </a:r>
        </a:p>
      </dsp:txBody>
      <dsp:txXfrm>
        <a:off x="5571975" y="835074"/>
        <a:ext cx="1152376" cy="768250"/>
      </dsp:txXfrm>
    </dsp:sp>
    <dsp:sp modelId="{5FB18FD0-1ACD-41E2-BF02-57E179115BB6}">
      <dsp:nvSpPr>
        <dsp:cNvPr id="0" name=""/>
        <dsp:cNvSpPr/>
      </dsp:nvSpPr>
      <dsp:spPr>
        <a:xfrm>
          <a:off x="6916415"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Successful System Development</a:t>
          </a:r>
        </a:p>
      </dsp:txBody>
      <dsp:txXfrm>
        <a:off x="7300540" y="835074"/>
        <a:ext cx="1152376" cy="768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1D0D9-70DC-4339-96C4-DD33205F87C1}">
      <dsp:nvSpPr>
        <dsp:cNvPr id="0" name=""/>
        <dsp:cNvSpPr/>
      </dsp:nvSpPr>
      <dsp:spPr>
        <a:xfrm>
          <a:off x="2158" y="835074"/>
          <a:ext cx="1920626" cy="768250"/>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effectLst/>
            </a:rPr>
            <a:t>What is an information system?</a:t>
          </a:r>
          <a:endParaRPr lang="pt-BR" sz="1200" kern="1200" dirty="0">
            <a:effectLst/>
          </a:endParaRPr>
        </a:p>
      </dsp:txBody>
      <dsp:txXfrm>
        <a:off x="386283" y="835074"/>
        <a:ext cx="1152376" cy="768250"/>
      </dsp:txXfrm>
    </dsp:sp>
    <dsp:sp modelId="{D67C5A8D-8112-4BAB-9F46-6A1CBE2CF73D}">
      <dsp:nvSpPr>
        <dsp:cNvPr id="0" name=""/>
        <dsp:cNvSpPr/>
      </dsp:nvSpPr>
      <dsp:spPr>
        <a:xfrm>
          <a:off x="1730722" y="835074"/>
          <a:ext cx="1920626" cy="768250"/>
        </a:xfrm>
        <a:prstGeom prst="chevron">
          <a:avLst/>
        </a:prstGeom>
        <a:solidFill>
          <a:schemeClr val="accent1">
            <a:lumMod val="5000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Role of (IT) Business Analyst</a:t>
          </a:r>
        </a:p>
      </dsp:txBody>
      <dsp:txXfrm>
        <a:off x="2114847" y="835074"/>
        <a:ext cx="1152376" cy="768250"/>
      </dsp:txXfrm>
    </dsp:sp>
    <dsp:sp modelId="{6CF766F7-5AD6-4979-B061-84722767D35E}">
      <dsp:nvSpPr>
        <dsp:cNvPr id="0" name=""/>
        <dsp:cNvSpPr/>
      </dsp:nvSpPr>
      <dsp:spPr>
        <a:xfrm>
          <a:off x="3459286"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Methodologies, Models , Tools and Techniques</a:t>
          </a:r>
        </a:p>
      </dsp:txBody>
      <dsp:txXfrm>
        <a:off x="3843411" y="835074"/>
        <a:ext cx="1152376" cy="768250"/>
      </dsp:txXfrm>
    </dsp:sp>
    <dsp:sp modelId="{F2A16492-EA03-49D5-84D8-DD8E5606FE1A}">
      <dsp:nvSpPr>
        <dsp:cNvPr id="0" name=""/>
        <dsp:cNvSpPr/>
      </dsp:nvSpPr>
      <dsp:spPr>
        <a:xfrm>
          <a:off x="5187850"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Disciplines</a:t>
          </a:r>
        </a:p>
      </dsp:txBody>
      <dsp:txXfrm>
        <a:off x="5571975" y="835074"/>
        <a:ext cx="1152376" cy="768250"/>
      </dsp:txXfrm>
    </dsp:sp>
    <dsp:sp modelId="{5FB18FD0-1ACD-41E2-BF02-57E179115BB6}">
      <dsp:nvSpPr>
        <dsp:cNvPr id="0" name=""/>
        <dsp:cNvSpPr/>
      </dsp:nvSpPr>
      <dsp:spPr>
        <a:xfrm>
          <a:off x="6916415"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Successful System Development</a:t>
          </a:r>
        </a:p>
      </dsp:txBody>
      <dsp:txXfrm>
        <a:off x="7300540" y="835074"/>
        <a:ext cx="1152376" cy="768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1D0D9-70DC-4339-96C4-DD33205F87C1}">
      <dsp:nvSpPr>
        <dsp:cNvPr id="0" name=""/>
        <dsp:cNvSpPr/>
      </dsp:nvSpPr>
      <dsp:spPr>
        <a:xfrm>
          <a:off x="2158" y="835074"/>
          <a:ext cx="1920626" cy="768250"/>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effectLst/>
            </a:rPr>
            <a:t>What is an information system?</a:t>
          </a:r>
          <a:endParaRPr lang="pt-BR" sz="1200" kern="1200" dirty="0">
            <a:effectLst/>
          </a:endParaRPr>
        </a:p>
      </dsp:txBody>
      <dsp:txXfrm>
        <a:off x="386283" y="835074"/>
        <a:ext cx="1152376" cy="768250"/>
      </dsp:txXfrm>
    </dsp:sp>
    <dsp:sp modelId="{D67C5A8D-8112-4BAB-9F46-6A1CBE2CF73D}">
      <dsp:nvSpPr>
        <dsp:cNvPr id="0" name=""/>
        <dsp:cNvSpPr/>
      </dsp:nvSpPr>
      <dsp:spPr>
        <a:xfrm>
          <a:off x="1730722"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Role of (IT) Business Analyst</a:t>
          </a:r>
        </a:p>
      </dsp:txBody>
      <dsp:txXfrm>
        <a:off x="2114847" y="835074"/>
        <a:ext cx="1152376" cy="768250"/>
      </dsp:txXfrm>
    </dsp:sp>
    <dsp:sp modelId="{6CF766F7-5AD6-4979-B061-84722767D35E}">
      <dsp:nvSpPr>
        <dsp:cNvPr id="0" name=""/>
        <dsp:cNvSpPr/>
      </dsp:nvSpPr>
      <dsp:spPr>
        <a:xfrm>
          <a:off x="3459286" y="835074"/>
          <a:ext cx="1920626" cy="768250"/>
        </a:xfrm>
        <a:prstGeom prst="chevron">
          <a:avLst/>
        </a:prstGeom>
        <a:solidFill>
          <a:schemeClr val="accent1">
            <a:lumMod val="5000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Methodologies, Models , Tools and Techniques</a:t>
          </a:r>
        </a:p>
      </dsp:txBody>
      <dsp:txXfrm>
        <a:off x="3843411" y="835074"/>
        <a:ext cx="1152376" cy="768250"/>
      </dsp:txXfrm>
    </dsp:sp>
    <dsp:sp modelId="{F2A16492-EA03-49D5-84D8-DD8E5606FE1A}">
      <dsp:nvSpPr>
        <dsp:cNvPr id="0" name=""/>
        <dsp:cNvSpPr/>
      </dsp:nvSpPr>
      <dsp:spPr>
        <a:xfrm>
          <a:off x="5187850"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Disciplines</a:t>
          </a:r>
        </a:p>
      </dsp:txBody>
      <dsp:txXfrm>
        <a:off x="5571975" y="835074"/>
        <a:ext cx="1152376" cy="768250"/>
      </dsp:txXfrm>
    </dsp:sp>
    <dsp:sp modelId="{5FB18FD0-1ACD-41E2-BF02-57E179115BB6}">
      <dsp:nvSpPr>
        <dsp:cNvPr id="0" name=""/>
        <dsp:cNvSpPr/>
      </dsp:nvSpPr>
      <dsp:spPr>
        <a:xfrm>
          <a:off x="6916415"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Successful System Development</a:t>
          </a:r>
        </a:p>
      </dsp:txBody>
      <dsp:txXfrm>
        <a:off x="7300540" y="835074"/>
        <a:ext cx="1152376" cy="768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1D0D9-70DC-4339-96C4-DD33205F87C1}">
      <dsp:nvSpPr>
        <dsp:cNvPr id="0" name=""/>
        <dsp:cNvSpPr/>
      </dsp:nvSpPr>
      <dsp:spPr>
        <a:xfrm>
          <a:off x="2158" y="835074"/>
          <a:ext cx="1920626" cy="768250"/>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effectLst/>
            </a:rPr>
            <a:t>What is an information system?</a:t>
          </a:r>
          <a:endParaRPr lang="pt-BR" sz="1200" kern="1200" dirty="0">
            <a:effectLst/>
          </a:endParaRPr>
        </a:p>
      </dsp:txBody>
      <dsp:txXfrm>
        <a:off x="386283" y="835074"/>
        <a:ext cx="1152376" cy="768250"/>
      </dsp:txXfrm>
    </dsp:sp>
    <dsp:sp modelId="{D67C5A8D-8112-4BAB-9F46-6A1CBE2CF73D}">
      <dsp:nvSpPr>
        <dsp:cNvPr id="0" name=""/>
        <dsp:cNvSpPr/>
      </dsp:nvSpPr>
      <dsp:spPr>
        <a:xfrm>
          <a:off x="1730722"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Role of (IT) Business Analyst</a:t>
          </a:r>
        </a:p>
      </dsp:txBody>
      <dsp:txXfrm>
        <a:off x="2114847" y="835074"/>
        <a:ext cx="1152376" cy="768250"/>
      </dsp:txXfrm>
    </dsp:sp>
    <dsp:sp modelId="{6CF766F7-5AD6-4979-B061-84722767D35E}">
      <dsp:nvSpPr>
        <dsp:cNvPr id="0" name=""/>
        <dsp:cNvSpPr/>
      </dsp:nvSpPr>
      <dsp:spPr>
        <a:xfrm>
          <a:off x="3459286" y="835074"/>
          <a:ext cx="1920626" cy="768250"/>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Methodologies, Models , Tools and Techniques</a:t>
          </a:r>
        </a:p>
      </dsp:txBody>
      <dsp:txXfrm>
        <a:off x="3843411" y="835074"/>
        <a:ext cx="1152376" cy="768250"/>
      </dsp:txXfrm>
    </dsp:sp>
    <dsp:sp modelId="{F2A16492-EA03-49D5-84D8-DD8E5606FE1A}">
      <dsp:nvSpPr>
        <dsp:cNvPr id="0" name=""/>
        <dsp:cNvSpPr/>
      </dsp:nvSpPr>
      <dsp:spPr>
        <a:xfrm>
          <a:off x="5187850" y="835074"/>
          <a:ext cx="1920626" cy="768250"/>
        </a:xfrm>
        <a:prstGeom prst="chevron">
          <a:avLst/>
        </a:prstGeom>
        <a:solidFill>
          <a:schemeClr val="accent1">
            <a:lumMod val="5000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Disciplines</a:t>
          </a:r>
        </a:p>
      </dsp:txBody>
      <dsp:txXfrm>
        <a:off x="5571975" y="835074"/>
        <a:ext cx="1152376" cy="768250"/>
      </dsp:txXfrm>
    </dsp:sp>
    <dsp:sp modelId="{5FB18FD0-1ACD-41E2-BF02-57E179115BB6}">
      <dsp:nvSpPr>
        <dsp:cNvPr id="0" name=""/>
        <dsp:cNvSpPr/>
      </dsp:nvSpPr>
      <dsp:spPr>
        <a:xfrm>
          <a:off x="6916415"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Successful System Development</a:t>
          </a:r>
        </a:p>
      </dsp:txBody>
      <dsp:txXfrm>
        <a:off x="7300540" y="835074"/>
        <a:ext cx="1152376" cy="7682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1D0D9-70DC-4339-96C4-DD33205F87C1}">
      <dsp:nvSpPr>
        <dsp:cNvPr id="0" name=""/>
        <dsp:cNvSpPr/>
      </dsp:nvSpPr>
      <dsp:spPr>
        <a:xfrm>
          <a:off x="2158" y="835074"/>
          <a:ext cx="1920626" cy="768250"/>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effectLst/>
            </a:rPr>
            <a:t>What is an information system?</a:t>
          </a:r>
          <a:endParaRPr lang="pt-BR" sz="1200" kern="1200" dirty="0">
            <a:effectLst/>
          </a:endParaRPr>
        </a:p>
      </dsp:txBody>
      <dsp:txXfrm>
        <a:off x="386283" y="835074"/>
        <a:ext cx="1152376" cy="768250"/>
      </dsp:txXfrm>
    </dsp:sp>
    <dsp:sp modelId="{D67C5A8D-8112-4BAB-9F46-6A1CBE2CF73D}">
      <dsp:nvSpPr>
        <dsp:cNvPr id="0" name=""/>
        <dsp:cNvSpPr/>
      </dsp:nvSpPr>
      <dsp:spPr>
        <a:xfrm>
          <a:off x="1730722" y="835074"/>
          <a:ext cx="1920626" cy="768250"/>
        </a:xfrm>
        <a:prstGeom prst="chevron">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Role of (IT) Business Analyst</a:t>
          </a:r>
        </a:p>
      </dsp:txBody>
      <dsp:txXfrm>
        <a:off x="2114847" y="835074"/>
        <a:ext cx="1152376" cy="768250"/>
      </dsp:txXfrm>
    </dsp:sp>
    <dsp:sp modelId="{6CF766F7-5AD6-4979-B061-84722767D35E}">
      <dsp:nvSpPr>
        <dsp:cNvPr id="0" name=""/>
        <dsp:cNvSpPr/>
      </dsp:nvSpPr>
      <dsp:spPr>
        <a:xfrm>
          <a:off x="3459286" y="835074"/>
          <a:ext cx="1920626" cy="768250"/>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Methodologies, Models , Tools and Techniques</a:t>
          </a:r>
        </a:p>
      </dsp:txBody>
      <dsp:txXfrm>
        <a:off x="3843411" y="835074"/>
        <a:ext cx="1152376" cy="768250"/>
      </dsp:txXfrm>
    </dsp:sp>
    <dsp:sp modelId="{F2A16492-EA03-49D5-84D8-DD8E5606FE1A}">
      <dsp:nvSpPr>
        <dsp:cNvPr id="0" name=""/>
        <dsp:cNvSpPr/>
      </dsp:nvSpPr>
      <dsp:spPr>
        <a:xfrm>
          <a:off x="5187850" y="835074"/>
          <a:ext cx="1920626" cy="768250"/>
        </a:xfrm>
        <a:prstGeom prst="chevron">
          <a:avLst/>
        </a:prstGeom>
        <a:solidFill>
          <a:schemeClr val="accent1"/>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Disciplines</a:t>
          </a:r>
        </a:p>
      </dsp:txBody>
      <dsp:txXfrm>
        <a:off x="5571975" y="835074"/>
        <a:ext cx="1152376" cy="768250"/>
      </dsp:txXfrm>
    </dsp:sp>
    <dsp:sp modelId="{5FB18FD0-1ACD-41E2-BF02-57E179115BB6}">
      <dsp:nvSpPr>
        <dsp:cNvPr id="0" name=""/>
        <dsp:cNvSpPr/>
      </dsp:nvSpPr>
      <dsp:spPr>
        <a:xfrm>
          <a:off x="6916415" y="835074"/>
          <a:ext cx="1920626" cy="768250"/>
        </a:xfrm>
        <a:prstGeom prst="chevron">
          <a:avLst/>
        </a:prstGeom>
        <a:solidFill>
          <a:schemeClr val="accent1">
            <a:lumMod val="5000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Successful System Development</a:t>
          </a:r>
        </a:p>
      </dsp:txBody>
      <dsp:txXfrm>
        <a:off x="7300540" y="835074"/>
        <a:ext cx="1152376" cy="7682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0156" cy="492839"/>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pt-BR"/>
          </a:p>
        </p:txBody>
      </p:sp>
      <p:sp>
        <p:nvSpPr>
          <p:cNvPr id="3" name="Date Placeholder 2"/>
          <p:cNvSpPr>
            <a:spLocks noGrp="1"/>
          </p:cNvSpPr>
          <p:nvPr>
            <p:ph type="dt" idx="1"/>
          </p:nvPr>
        </p:nvSpPr>
        <p:spPr>
          <a:xfrm>
            <a:off x="3843249" y="0"/>
            <a:ext cx="2940156" cy="492839"/>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BC4A2285-FE4B-4588-B6D3-CF5C0C354102}" type="datetimeFigureOut">
              <a:rPr lang="pt-BR"/>
              <a:pPr>
                <a:defRPr/>
              </a:pPr>
              <a:t>08/01/2019</a:t>
            </a:fld>
            <a:endParaRPr lang="pt-BR"/>
          </a:p>
        </p:txBody>
      </p:sp>
      <p:sp>
        <p:nvSpPr>
          <p:cNvPr id="4" name="Slide Image Placeholder 3"/>
          <p:cNvSpPr>
            <a:spLocks noGrp="1" noRot="1" noChangeAspect="1"/>
          </p:cNvSpPr>
          <p:nvPr>
            <p:ph type="sldImg" idx="2"/>
          </p:nvPr>
        </p:nvSpPr>
        <p:spPr>
          <a:xfrm>
            <a:off x="928688" y="739775"/>
            <a:ext cx="4927600" cy="36957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Notes Placeholder 4"/>
          <p:cNvSpPr>
            <a:spLocks noGrp="1"/>
          </p:cNvSpPr>
          <p:nvPr>
            <p:ph type="body" sz="quarter" idx="3"/>
          </p:nvPr>
        </p:nvSpPr>
        <p:spPr>
          <a:xfrm>
            <a:off x="678498" y="4681974"/>
            <a:ext cx="5427980" cy="4435555"/>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pt-BR" noProof="0"/>
          </a:p>
        </p:txBody>
      </p:sp>
      <p:sp>
        <p:nvSpPr>
          <p:cNvPr id="6" name="Footer Placeholder 5"/>
          <p:cNvSpPr>
            <a:spLocks noGrp="1"/>
          </p:cNvSpPr>
          <p:nvPr>
            <p:ph type="ftr" sz="quarter" idx="4"/>
          </p:nvPr>
        </p:nvSpPr>
        <p:spPr>
          <a:xfrm>
            <a:off x="0" y="9362238"/>
            <a:ext cx="2940156" cy="492839"/>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pt-BR"/>
          </a:p>
        </p:txBody>
      </p:sp>
      <p:sp>
        <p:nvSpPr>
          <p:cNvPr id="7" name="Slide Number Placeholder 6"/>
          <p:cNvSpPr>
            <a:spLocks noGrp="1"/>
          </p:cNvSpPr>
          <p:nvPr>
            <p:ph type="sldNum" sz="quarter" idx="5"/>
          </p:nvPr>
        </p:nvSpPr>
        <p:spPr>
          <a:xfrm>
            <a:off x="3843249" y="9362238"/>
            <a:ext cx="2940156" cy="492839"/>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810F9E80-1D39-49DD-A001-24433570ED60}" type="slidenum">
              <a:rPr lang="pt-BR"/>
              <a:pPr>
                <a:defRPr/>
              </a:pPr>
              <a:t>‹#›</a:t>
            </a:fld>
            <a:endParaRPr lang="pt-BR"/>
          </a:p>
        </p:txBody>
      </p:sp>
    </p:spTree>
    <p:extLst>
      <p:ext uri="{BB962C8B-B14F-4D97-AF65-F5344CB8AC3E}">
        <p14:creationId xmlns:p14="http://schemas.microsoft.com/office/powerpoint/2010/main" val="10314344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53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6CDBE98-11CB-454B-AD85-E8491F374E8D}" type="slidenum">
              <a:rPr lang="pt-BR"/>
              <a:pPr fontAlgn="base">
                <a:spcBef>
                  <a:spcPct val="0"/>
                </a:spcBef>
                <a:spcAft>
                  <a:spcPct val="0"/>
                </a:spcAft>
              </a:pPr>
              <a:t>1</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28</a:t>
            </a:fld>
            <a:endParaRPr lang="pt-BR"/>
          </a:p>
        </p:txBody>
      </p:sp>
    </p:spTree>
    <p:extLst>
      <p:ext uri="{BB962C8B-B14F-4D97-AF65-F5344CB8AC3E}">
        <p14:creationId xmlns:p14="http://schemas.microsoft.com/office/powerpoint/2010/main" val="676572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32</a:t>
            </a:fld>
            <a:endParaRPr lang="pt-BR"/>
          </a:p>
        </p:txBody>
      </p:sp>
    </p:spTree>
    <p:extLst>
      <p:ext uri="{BB962C8B-B14F-4D97-AF65-F5344CB8AC3E}">
        <p14:creationId xmlns:p14="http://schemas.microsoft.com/office/powerpoint/2010/main" val="67657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34</a:t>
            </a:fld>
            <a:endParaRPr lang="pt-BR"/>
          </a:p>
        </p:txBody>
      </p:sp>
    </p:spTree>
    <p:extLst>
      <p:ext uri="{BB962C8B-B14F-4D97-AF65-F5344CB8AC3E}">
        <p14:creationId xmlns:p14="http://schemas.microsoft.com/office/powerpoint/2010/main" val="676572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36</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37</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38</a:t>
            </a:fld>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39</a:t>
            </a:fld>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40</a:t>
            </a:fld>
            <a:endParaRPr 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42</a:t>
            </a:fld>
            <a:endParaRPr lang="pt-BR"/>
          </a:p>
        </p:txBody>
      </p:sp>
    </p:spTree>
    <p:extLst>
      <p:ext uri="{BB962C8B-B14F-4D97-AF65-F5344CB8AC3E}">
        <p14:creationId xmlns:p14="http://schemas.microsoft.com/office/powerpoint/2010/main" val="676572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43</a:t>
            </a:fld>
            <a:endParaRPr lang="pt-BR"/>
          </a:p>
        </p:txBody>
      </p:sp>
    </p:spTree>
    <p:extLst>
      <p:ext uri="{BB962C8B-B14F-4D97-AF65-F5344CB8AC3E}">
        <p14:creationId xmlns:p14="http://schemas.microsoft.com/office/powerpoint/2010/main" val="67657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2</a:t>
            </a:fld>
            <a:endParaRPr lang="pt-BR"/>
          </a:p>
        </p:txBody>
      </p:sp>
    </p:spTree>
    <p:extLst>
      <p:ext uri="{BB962C8B-B14F-4D97-AF65-F5344CB8AC3E}">
        <p14:creationId xmlns:p14="http://schemas.microsoft.com/office/powerpoint/2010/main" val="1842601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44</a:t>
            </a:fld>
            <a:endParaRPr lang="pt-BR"/>
          </a:p>
        </p:txBody>
      </p:sp>
    </p:spTree>
    <p:extLst>
      <p:ext uri="{BB962C8B-B14F-4D97-AF65-F5344CB8AC3E}">
        <p14:creationId xmlns:p14="http://schemas.microsoft.com/office/powerpoint/2010/main" val="67657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45</a:t>
            </a:fld>
            <a:endParaRPr lang="pt-BR"/>
          </a:p>
        </p:txBody>
      </p:sp>
    </p:spTree>
    <p:extLst>
      <p:ext uri="{BB962C8B-B14F-4D97-AF65-F5344CB8AC3E}">
        <p14:creationId xmlns:p14="http://schemas.microsoft.com/office/powerpoint/2010/main" val="676572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46</a:t>
            </a:fld>
            <a:endParaRPr lang="pt-BR"/>
          </a:p>
        </p:txBody>
      </p:sp>
    </p:spTree>
    <p:extLst>
      <p:ext uri="{BB962C8B-B14F-4D97-AF65-F5344CB8AC3E}">
        <p14:creationId xmlns:p14="http://schemas.microsoft.com/office/powerpoint/2010/main" val="676572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48</a:t>
            </a:fld>
            <a:endParaRPr 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49</a:t>
            </a:fld>
            <a:endParaRPr lang="pt-BR"/>
          </a:p>
        </p:txBody>
      </p:sp>
    </p:spTree>
    <p:extLst>
      <p:ext uri="{BB962C8B-B14F-4D97-AF65-F5344CB8AC3E}">
        <p14:creationId xmlns:p14="http://schemas.microsoft.com/office/powerpoint/2010/main" val="676572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50</a:t>
            </a:fld>
            <a:endParaRPr lang="pt-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51</a:t>
            </a:fld>
            <a:endParaRPr lang="pt-B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52</a:t>
            </a:fld>
            <a:endParaRPr lang="pt-B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53</a:t>
            </a:fld>
            <a:endParaRPr lang="pt-B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54</a:t>
            </a:fld>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3</a:t>
            </a:fld>
            <a:endParaRPr lang="pt-B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55</a:t>
            </a:fld>
            <a:endParaRPr lang="pt-B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56</a:t>
            </a:fld>
            <a:endParaRPr lang="pt-B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57</a:t>
            </a:fld>
            <a:endParaRPr lang="pt-B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58</a:t>
            </a:fld>
            <a:endParaRPr lang="pt-B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59</a:t>
            </a:fld>
            <a:endParaRPr lang="pt-B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60</a:t>
            </a:fld>
            <a:endParaRPr lang="pt-B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62</a:t>
            </a:fld>
            <a:endParaRPr lang="pt-B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64</a:t>
            </a:fld>
            <a:endParaRPr lang="pt-B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66</a:t>
            </a:fld>
            <a:endParaRPr lang="pt-B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67</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4</a:t>
            </a:fld>
            <a:endParaRPr lang="pt-BR"/>
          </a:p>
        </p:txBody>
      </p:sp>
    </p:spTree>
    <p:extLst>
      <p:ext uri="{BB962C8B-B14F-4D97-AF65-F5344CB8AC3E}">
        <p14:creationId xmlns:p14="http://schemas.microsoft.com/office/powerpoint/2010/main" val="2834470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mn-lt"/>
                <a:ea typeface="+mn-ea"/>
                <a:cs typeface="+mn-cs"/>
              </a:rPr>
              <a:t>Transaction Processing System (TPS) capture and record information about the transactions that affect the organization. A transaction occurs each time a sale is made, each time supplies are ordered, and each time an interest payment is made. Usually these transactions create credit or debit entries in accounting ledgers. They eventually end up on accounting statements used for financial accounting purposes, such as the income statement.</a:t>
            </a:r>
          </a:p>
          <a:p>
            <a:r>
              <a:rPr lang="en-US" sz="1200" kern="1200" dirty="0" smtClean="0">
                <a:solidFill>
                  <a:schemeClr val="tx1"/>
                </a:solidFill>
                <a:latin typeface="+mn-lt"/>
                <a:ea typeface="+mn-ea"/>
                <a:cs typeface="+mn-cs"/>
              </a:rPr>
              <a:t>Management Information Systems (MIS) are systems that take information captured by transaction processing systems and produce reports that management needs for planning and controlling the business. MIS are possible because the information has been captured by the TPS and placed in organizational databases.</a:t>
            </a:r>
          </a:p>
          <a:p>
            <a:r>
              <a:rPr lang="en-US" sz="1200" kern="1200" dirty="0" smtClean="0">
                <a:solidFill>
                  <a:schemeClr val="tx1"/>
                </a:solidFill>
                <a:latin typeface="+mn-lt"/>
                <a:ea typeface="+mn-ea"/>
                <a:cs typeface="+mn-cs"/>
              </a:rPr>
              <a:t>Executive Information Systems (EIS) provide information for executives to use for monitoring the competitive environment and for strategic planning. Some of the information comes from the organizational databases, but much of the information comes from external sources – news about competitors, stock market reports, economic forecasts, etc.</a:t>
            </a:r>
          </a:p>
          <a:p>
            <a:r>
              <a:rPr lang="en-US" sz="1200" kern="1200" dirty="0" smtClean="0">
                <a:solidFill>
                  <a:schemeClr val="tx1"/>
                </a:solidFill>
                <a:latin typeface="+mn-lt"/>
                <a:ea typeface="+mn-ea"/>
                <a:cs typeface="+mn-cs"/>
              </a:rPr>
              <a:t>Decision Support Systems (DSS) allow a user to explore the impact of available options or decisions. Sometimes this process is referred to as “what if” analysis, because the user asks the system to answer questions such as “What if sales dip below $100 million during the third quarter and interest rates rise to 7.5%? Financial projections made by the DSS can then explore the results. Some decision support systems are used to make routine operational decisions, such as how many rental cars to move from one city to another for a holiday weekend based on estimated business travel patterns.</a:t>
            </a:r>
          </a:p>
          <a:p>
            <a:r>
              <a:rPr lang="en-US" sz="1200" kern="1200" dirty="0" smtClean="0">
                <a:solidFill>
                  <a:schemeClr val="tx1"/>
                </a:solidFill>
                <a:latin typeface="+mn-lt"/>
                <a:ea typeface="+mn-ea"/>
                <a:cs typeface="+mn-cs"/>
              </a:rPr>
              <a:t>Communication Support Systems allow employees to communicate with each other and with customers and suppliers. Communication support now includes wireless personal digital assistants (</a:t>
            </a:r>
            <a:r>
              <a:rPr lang="en-US" sz="1200" kern="1200" dirty="0" err="1" smtClean="0">
                <a:solidFill>
                  <a:schemeClr val="tx1"/>
                </a:solidFill>
                <a:latin typeface="+mn-lt"/>
                <a:ea typeface="+mn-ea"/>
                <a:cs typeface="+mn-cs"/>
              </a:rPr>
              <a:t>PDAs</a:t>
            </a:r>
            <a:r>
              <a:rPr lang="en-US" sz="1200" kern="1200" dirty="0" smtClean="0">
                <a:solidFill>
                  <a:schemeClr val="tx1"/>
                </a:solidFill>
                <a:latin typeface="+mn-lt"/>
                <a:ea typeface="+mn-ea"/>
                <a:cs typeface="+mn-cs"/>
              </a:rPr>
              <a:t>), mobile phones with messaging and PDA features, anywhere anytime email, broadband Internet access, and desktop video conferencing.</a:t>
            </a:r>
          </a:p>
          <a:p>
            <a:r>
              <a:rPr lang="en-US" sz="1200" kern="1200" dirty="0" smtClean="0">
                <a:solidFill>
                  <a:schemeClr val="tx1"/>
                </a:solidFill>
                <a:latin typeface="+mn-lt"/>
                <a:ea typeface="+mn-ea"/>
                <a:cs typeface="+mn-cs"/>
              </a:rPr>
              <a:t>Office Support System help employees create and share documents, including reports, proposals and memos. Office Support Systems also help maintain information about work schedules, appointments, and meetings.</a:t>
            </a:r>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8</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11</a:t>
            </a:fld>
            <a:endParaRPr lang="pt-BR"/>
          </a:p>
        </p:txBody>
      </p:sp>
    </p:spTree>
    <p:extLst>
      <p:ext uri="{BB962C8B-B14F-4D97-AF65-F5344CB8AC3E}">
        <p14:creationId xmlns:p14="http://schemas.microsoft.com/office/powerpoint/2010/main" val="2834470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12</a:t>
            </a:fld>
            <a:endParaRPr lang="pt-BR"/>
          </a:p>
        </p:txBody>
      </p:sp>
    </p:spTree>
    <p:extLst>
      <p:ext uri="{BB962C8B-B14F-4D97-AF65-F5344CB8AC3E}">
        <p14:creationId xmlns:p14="http://schemas.microsoft.com/office/powerpoint/2010/main" val="2834470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13</a:t>
            </a:fld>
            <a:endParaRPr lang="pt-BR"/>
          </a:p>
        </p:txBody>
      </p:sp>
    </p:spTree>
    <p:extLst>
      <p:ext uri="{BB962C8B-B14F-4D97-AF65-F5344CB8AC3E}">
        <p14:creationId xmlns:p14="http://schemas.microsoft.com/office/powerpoint/2010/main" val="283447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Liaises:</a:t>
            </a:r>
            <a:r>
              <a:rPr lang="en-US" sz="1200" baseline="0" dirty="0" smtClean="0"/>
              <a:t> </a:t>
            </a:r>
            <a:r>
              <a:rPr lang="en-US" sz="1200" baseline="0" dirty="0" err="1" smtClean="0"/>
              <a:t>liên</a:t>
            </a:r>
            <a:r>
              <a:rPr lang="en-US" sz="1200" baseline="0" dirty="0" smtClean="0"/>
              <a:t> </a:t>
            </a:r>
            <a:r>
              <a:rPr lang="en-US" sz="1200" baseline="0" dirty="0" err="1" smtClean="0"/>
              <a:t>lạc</a:t>
            </a:r>
            <a:endParaRPr lang="en-US" dirty="0"/>
          </a:p>
        </p:txBody>
      </p:sp>
      <p:sp>
        <p:nvSpPr>
          <p:cNvPr id="4" name="Slide Number Placeholder 3"/>
          <p:cNvSpPr>
            <a:spLocks noGrp="1"/>
          </p:cNvSpPr>
          <p:nvPr>
            <p:ph type="sldNum" sz="quarter" idx="10"/>
          </p:nvPr>
        </p:nvSpPr>
        <p:spPr/>
        <p:txBody>
          <a:bodyPr/>
          <a:lstStyle/>
          <a:p>
            <a:pPr>
              <a:defRPr/>
            </a:pPr>
            <a:fld id="{810F9E80-1D39-49DD-A001-24433570ED60}" type="slidenum">
              <a:rPr lang="pt-BR" smtClean="0"/>
              <a:pPr>
                <a:defRPr/>
              </a:pPr>
              <a:t>20</a:t>
            </a:fld>
            <a:endParaRPr lang="pt-BR"/>
          </a:p>
        </p:txBody>
      </p:sp>
    </p:spTree>
    <p:extLst>
      <p:ext uri="{BB962C8B-B14F-4D97-AF65-F5344CB8AC3E}">
        <p14:creationId xmlns:p14="http://schemas.microsoft.com/office/powerpoint/2010/main" val="867601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9166BA38-3342-4C66-8819-7686EC393C5F}" type="datetime1">
              <a:rPr lang="pt-BR" smtClean="0"/>
              <a:pPr>
                <a:defRPr/>
              </a:pPr>
              <a:t>08/01/2019</a:t>
            </a:fld>
            <a:endParaRPr lang="pt-BR"/>
          </a:p>
        </p:txBody>
      </p:sp>
      <p:sp>
        <p:nvSpPr>
          <p:cNvPr id="5" name="Footer Placeholder 4"/>
          <p:cNvSpPr>
            <a:spLocks noGrp="1"/>
          </p:cNvSpPr>
          <p:nvPr>
            <p:ph type="ftr" sz="quarter" idx="11"/>
          </p:nvPr>
        </p:nvSpPr>
        <p:spPr/>
        <p:txBody>
          <a:bodyPr/>
          <a:lstStyle/>
          <a:p>
            <a:pPr>
              <a:defRPr/>
            </a:pPr>
            <a:r>
              <a:rPr lang="pt-BR" smtClean="0"/>
              <a:t>IS2102 Requirements Analysis and Design</a:t>
            </a:r>
            <a:endParaRPr lang="pt-B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a:defRPr/>
            </a:pPr>
            <a:fld id="{083C482B-2364-4C7D-BF01-6ABCA15DEEFA}" type="slidenum">
              <a:rPr lang="pt-BR" smtClean="0"/>
              <a:pPr>
                <a:defRPr/>
              </a:pPr>
              <a:t>‹#›</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54A778BC-C760-44A5-82F2-2F2E962F2362}" type="datetime1">
              <a:rPr lang="pt-BR" smtClean="0"/>
              <a:pPr>
                <a:defRPr/>
              </a:pPr>
              <a:t>08/01/2019</a:t>
            </a:fld>
            <a:endParaRPr lang="pt-BR"/>
          </a:p>
        </p:txBody>
      </p:sp>
      <p:sp>
        <p:nvSpPr>
          <p:cNvPr id="5" name="Footer Placeholder 4"/>
          <p:cNvSpPr>
            <a:spLocks noGrp="1"/>
          </p:cNvSpPr>
          <p:nvPr>
            <p:ph type="ftr" sz="quarter" idx="11"/>
          </p:nvPr>
        </p:nvSpPr>
        <p:spPr/>
        <p:txBody>
          <a:bodyPr/>
          <a:lstStyle/>
          <a:p>
            <a:pPr>
              <a:defRPr/>
            </a:pPr>
            <a:r>
              <a:rPr lang="pt-BR" smtClean="0"/>
              <a:t>IS2102 Requirements Analysis and Design</a:t>
            </a:r>
            <a:endParaRPr lang="pt-BR"/>
          </a:p>
        </p:txBody>
      </p:sp>
      <p:sp>
        <p:nvSpPr>
          <p:cNvPr id="6" name="Slide Number Placeholder 5"/>
          <p:cNvSpPr>
            <a:spLocks noGrp="1"/>
          </p:cNvSpPr>
          <p:nvPr>
            <p:ph type="sldNum" sz="quarter" idx="12"/>
          </p:nvPr>
        </p:nvSpPr>
        <p:spPr/>
        <p:txBody>
          <a:bodyPr/>
          <a:lstStyle/>
          <a:p>
            <a:pPr>
              <a:defRPr/>
            </a:pPr>
            <a:fld id="{B3B6FC8B-B729-47B5-A7A3-F22CFC1C8E75}" type="slidenum">
              <a:rPr lang="pt-BR" smtClean="0"/>
              <a:pPr>
                <a:defRPr/>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6DF28DEC-C954-47A9-942E-4F4CD573BCE7}" type="datetime1">
              <a:rPr lang="pt-BR" smtClean="0"/>
              <a:pPr>
                <a:defRPr/>
              </a:pPr>
              <a:t>08/01/2019</a:t>
            </a:fld>
            <a:endParaRPr lang="pt-BR"/>
          </a:p>
        </p:txBody>
      </p:sp>
      <p:sp>
        <p:nvSpPr>
          <p:cNvPr id="5" name="Footer Placeholder 4"/>
          <p:cNvSpPr>
            <a:spLocks noGrp="1"/>
          </p:cNvSpPr>
          <p:nvPr>
            <p:ph type="ftr" sz="quarter" idx="11"/>
          </p:nvPr>
        </p:nvSpPr>
        <p:spPr/>
        <p:txBody>
          <a:bodyPr/>
          <a:lstStyle/>
          <a:p>
            <a:pPr>
              <a:defRPr/>
            </a:pPr>
            <a:r>
              <a:rPr lang="pt-BR" smtClean="0"/>
              <a:t>IS2102 Requirements Analysis and Design</a:t>
            </a:r>
            <a:endParaRPr lang="pt-BR"/>
          </a:p>
        </p:txBody>
      </p:sp>
      <p:sp>
        <p:nvSpPr>
          <p:cNvPr id="6" name="Slide Number Placeholder 5"/>
          <p:cNvSpPr>
            <a:spLocks noGrp="1"/>
          </p:cNvSpPr>
          <p:nvPr>
            <p:ph type="sldNum" sz="quarter" idx="12"/>
          </p:nvPr>
        </p:nvSpPr>
        <p:spPr/>
        <p:txBody>
          <a:bodyPr/>
          <a:lstStyle/>
          <a:p>
            <a:pPr>
              <a:defRPr/>
            </a:pPr>
            <a:fld id="{2B6A53E6-34A9-4374-B2CA-53309D2E624A}" type="slidenum">
              <a:rPr lang="pt-BR" smtClean="0"/>
              <a:pPr>
                <a:defRPr/>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BB0D70E3-6FBB-4A7A-B79C-43D85F8EE6E9}" type="datetime1">
              <a:rPr lang="pt-BR" smtClean="0"/>
              <a:pPr>
                <a:defRPr/>
              </a:pPr>
              <a:t>08/01/2019</a:t>
            </a:fld>
            <a:endParaRPr lang="pt-BR"/>
          </a:p>
        </p:txBody>
      </p:sp>
      <p:sp>
        <p:nvSpPr>
          <p:cNvPr id="5" name="Footer Placeholder 4"/>
          <p:cNvSpPr>
            <a:spLocks noGrp="1"/>
          </p:cNvSpPr>
          <p:nvPr>
            <p:ph type="ftr" sz="quarter" idx="11"/>
          </p:nvPr>
        </p:nvSpPr>
        <p:spPr/>
        <p:txBody>
          <a:bodyPr/>
          <a:lstStyle/>
          <a:p>
            <a:pPr>
              <a:defRPr/>
            </a:pPr>
            <a:r>
              <a:rPr lang="pt-BR" smtClean="0"/>
              <a:t>IS2102 Requirements Analysis and Design</a:t>
            </a:r>
            <a:endParaRPr lang="pt-B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pPr>
              <a:defRPr/>
            </a:pPr>
            <a:fld id="{088D912B-CB8F-473E-92CF-96BA85095083}" type="datetime1">
              <a:rPr lang="pt-BR" smtClean="0"/>
              <a:pPr>
                <a:defRPr/>
              </a:pPr>
              <a:t>08/01/2019</a:t>
            </a:fld>
            <a:endParaRPr lang="pt-BR"/>
          </a:p>
        </p:txBody>
      </p:sp>
      <p:sp>
        <p:nvSpPr>
          <p:cNvPr id="8" name="Slide Number Placeholder 7"/>
          <p:cNvSpPr>
            <a:spLocks noGrp="1"/>
          </p:cNvSpPr>
          <p:nvPr>
            <p:ph type="sldNum" sz="quarter" idx="11"/>
          </p:nvPr>
        </p:nvSpPr>
        <p:spPr/>
        <p:txBody>
          <a:bodyPr/>
          <a:lstStyle/>
          <a:p>
            <a:pPr>
              <a:defRPr/>
            </a:pPr>
            <a:fld id="{2E2BCA2C-96AD-4F73-92FC-DDEF71537D2E}" type="slidenum">
              <a:rPr lang="pt-BR" smtClean="0"/>
              <a:pPr>
                <a:defRPr/>
              </a:pPr>
              <a:t>‹#›</a:t>
            </a:fld>
            <a:endParaRPr lang="pt-BR"/>
          </a:p>
        </p:txBody>
      </p:sp>
      <p:sp>
        <p:nvSpPr>
          <p:cNvPr id="9" name="Footer Placeholder 8"/>
          <p:cNvSpPr>
            <a:spLocks noGrp="1"/>
          </p:cNvSpPr>
          <p:nvPr>
            <p:ph type="ftr" sz="quarter" idx="12"/>
          </p:nvPr>
        </p:nvSpPr>
        <p:spPr/>
        <p:txBody>
          <a:bodyPr/>
          <a:lstStyle/>
          <a:p>
            <a:pPr>
              <a:defRPr/>
            </a:pPr>
            <a:r>
              <a:rPr lang="pt-BR" smtClean="0"/>
              <a:t>IS2102 Requirements Analysis and Design</a:t>
            </a:r>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19032E57-BFDF-4D86-B432-AE4891BC8D02}" type="datetime1">
              <a:rPr lang="pt-BR" smtClean="0"/>
              <a:pPr>
                <a:defRPr/>
              </a:pPr>
              <a:t>08/01/2019</a:t>
            </a:fld>
            <a:endParaRPr lang="pt-BR"/>
          </a:p>
        </p:txBody>
      </p:sp>
      <p:sp>
        <p:nvSpPr>
          <p:cNvPr id="6" name="Footer Placeholder 5"/>
          <p:cNvSpPr>
            <a:spLocks noGrp="1"/>
          </p:cNvSpPr>
          <p:nvPr>
            <p:ph type="ftr" sz="quarter" idx="11"/>
          </p:nvPr>
        </p:nvSpPr>
        <p:spPr/>
        <p:txBody>
          <a:bodyPr/>
          <a:lstStyle/>
          <a:p>
            <a:pPr>
              <a:defRPr/>
            </a:pPr>
            <a:r>
              <a:rPr lang="pt-BR" smtClean="0"/>
              <a:t>IS2102 Requirements Analysis and Design</a:t>
            </a:r>
            <a:endParaRPr lang="pt-BR"/>
          </a:p>
        </p:txBody>
      </p:sp>
      <p:sp>
        <p:nvSpPr>
          <p:cNvPr id="7" name="Slide Number Placeholder 6"/>
          <p:cNvSpPr>
            <a:spLocks noGrp="1"/>
          </p:cNvSpPr>
          <p:nvPr>
            <p:ph type="sldNum" sz="quarter" idx="12"/>
          </p:nvPr>
        </p:nvSpPr>
        <p:spPr/>
        <p:txBody>
          <a:bodyPr/>
          <a:lstStyle/>
          <a:p>
            <a:pPr>
              <a:defRPr/>
            </a:pPr>
            <a:fld id="{A5FBBB27-7284-47F3-8B9B-CC2222C32FE3}" type="slidenum">
              <a:rPr lang="pt-BR" smtClean="0"/>
              <a:pPr>
                <a:defRPr/>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CD917FB3-B8F9-4023-AC9F-C124C6884C16}" type="datetime1">
              <a:rPr lang="pt-BR" smtClean="0"/>
              <a:pPr>
                <a:defRPr/>
              </a:pPr>
              <a:t>08/01/2019</a:t>
            </a:fld>
            <a:endParaRPr lang="pt-BR"/>
          </a:p>
        </p:txBody>
      </p:sp>
      <p:sp>
        <p:nvSpPr>
          <p:cNvPr id="8" name="Footer Placeholder 7"/>
          <p:cNvSpPr>
            <a:spLocks noGrp="1"/>
          </p:cNvSpPr>
          <p:nvPr>
            <p:ph type="ftr" sz="quarter" idx="11"/>
          </p:nvPr>
        </p:nvSpPr>
        <p:spPr/>
        <p:txBody>
          <a:bodyPr/>
          <a:lstStyle/>
          <a:p>
            <a:pPr>
              <a:defRPr/>
            </a:pPr>
            <a:r>
              <a:rPr lang="pt-BR" smtClean="0"/>
              <a:t>IS2102 Requirements Analysis and Design</a:t>
            </a:r>
            <a:endParaRPr lang="pt-BR"/>
          </a:p>
        </p:txBody>
      </p:sp>
      <p:sp>
        <p:nvSpPr>
          <p:cNvPr id="9" name="Slide Number Placeholder 8"/>
          <p:cNvSpPr>
            <a:spLocks noGrp="1"/>
          </p:cNvSpPr>
          <p:nvPr>
            <p:ph type="sldNum" sz="quarter" idx="12"/>
          </p:nvPr>
        </p:nvSpPr>
        <p:spPr/>
        <p:txBody>
          <a:bodyPr/>
          <a:lstStyle/>
          <a:p>
            <a:pPr>
              <a:defRPr/>
            </a:pPr>
            <a:fld id="{8F75B828-C59F-40E8-BDE7-99D10F1D9FA1}" type="slidenum">
              <a:rPr lang="pt-BR" smtClean="0"/>
              <a:pPr>
                <a:defRPr/>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93769F33-1850-4DE6-8AB2-BB1B7312587D}" type="datetime1">
              <a:rPr lang="pt-BR" smtClean="0"/>
              <a:pPr>
                <a:defRPr/>
              </a:pPr>
              <a:t>08/01/2019</a:t>
            </a:fld>
            <a:endParaRPr lang="pt-BR"/>
          </a:p>
        </p:txBody>
      </p:sp>
      <p:sp>
        <p:nvSpPr>
          <p:cNvPr id="4" name="Footer Placeholder 3"/>
          <p:cNvSpPr>
            <a:spLocks noGrp="1"/>
          </p:cNvSpPr>
          <p:nvPr>
            <p:ph type="ftr" sz="quarter" idx="11"/>
          </p:nvPr>
        </p:nvSpPr>
        <p:spPr/>
        <p:txBody>
          <a:bodyPr/>
          <a:lstStyle/>
          <a:p>
            <a:pPr>
              <a:defRPr/>
            </a:pPr>
            <a:r>
              <a:rPr lang="pt-BR" smtClean="0"/>
              <a:t>IS2102 Requirements Analysis and Design</a:t>
            </a:r>
            <a:endParaRPr lang="pt-BR"/>
          </a:p>
        </p:txBody>
      </p:sp>
      <p:sp>
        <p:nvSpPr>
          <p:cNvPr id="5" name="Slide Number Placeholder 4"/>
          <p:cNvSpPr>
            <a:spLocks noGrp="1"/>
          </p:cNvSpPr>
          <p:nvPr>
            <p:ph type="sldNum" sz="quarter" idx="12"/>
          </p:nvPr>
        </p:nvSpPr>
        <p:spPr/>
        <p:txBody>
          <a:bodyPr/>
          <a:lstStyle/>
          <a:p>
            <a:pPr>
              <a:defRPr/>
            </a:pPr>
            <a:fld id="{27819058-B2AB-44BD-91BB-AA0E81D346B0}" type="slidenum">
              <a:rPr lang="pt-BR" smtClean="0"/>
              <a:pPr>
                <a:defRPr/>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1F450BE-3C79-4A97-8BB3-0D3EA668B7A4}" type="datetime1">
              <a:rPr lang="pt-BR" smtClean="0"/>
              <a:pPr>
                <a:defRPr/>
              </a:pPr>
              <a:t>08/01/2019</a:t>
            </a:fld>
            <a:endParaRPr lang="pt-BR"/>
          </a:p>
        </p:txBody>
      </p:sp>
      <p:sp>
        <p:nvSpPr>
          <p:cNvPr id="3" name="Footer Placeholder 2"/>
          <p:cNvSpPr>
            <a:spLocks noGrp="1"/>
          </p:cNvSpPr>
          <p:nvPr>
            <p:ph type="ftr" sz="quarter" idx="11"/>
          </p:nvPr>
        </p:nvSpPr>
        <p:spPr/>
        <p:txBody>
          <a:bodyPr/>
          <a:lstStyle/>
          <a:p>
            <a:pPr>
              <a:defRPr/>
            </a:pPr>
            <a:r>
              <a:rPr lang="pt-BR" smtClean="0"/>
              <a:t>IS2102 Requirements Analysis and Design</a:t>
            </a:r>
            <a:endParaRPr lang="pt-BR"/>
          </a:p>
        </p:txBody>
      </p:sp>
      <p:sp>
        <p:nvSpPr>
          <p:cNvPr id="4" name="Slide Number Placeholder 3"/>
          <p:cNvSpPr>
            <a:spLocks noGrp="1"/>
          </p:cNvSpPr>
          <p:nvPr>
            <p:ph type="sldNum" sz="quarter" idx="12"/>
          </p:nvPr>
        </p:nvSpPr>
        <p:spPr/>
        <p:txBody>
          <a:bodyPr/>
          <a:lstStyle/>
          <a:p>
            <a:pPr>
              <a:defRPr/>
            </a:pPr>
            <a:fld id="{C82AA14E-75A3-43CB-ABF7-5F18ED59749F}" type="slidenum">
              <a:rPr lang="pt-BR" smtClean="0"/>
              <a:pPr>
                <a:defRPr/>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617BE00-3FFC-4174-BA62-189F27EDC8E7}" type="datetime1">
              <a:rPr lang="pt-BR" smtClean="0"/>
              <a:pPr>
                <a:defRPr/>
              </a:pPr>
              <a:t>08/01/2019</a:t>
            </a:fld>
            <a:endParaRPr lang="pt-BR"/>
          </a:p>
        </p:txBody>
      </p:sp>
      <p:sp>
        <p:nvSpPr>
          <p:cNvPr id="6" name="Footer Placeholder 5"/>
          <p:cNvSpPr>
            <a:spLocks noGrp="1"/>
          </p:cNvSpPr>
          <p:nvPr>
            <p:ph type="ftr" sz="quarter" idx="11"/>
          </p:nvPr>
        </p:nvSpPr>
        <p:spPr/>
        <p:txBody>
          <a:bodyPr/>
          <a:lstStyle/>
          <a:p>
            <a:pPr>
              <a:defRPr/>
            </a:pPr>
            <a:r>
              <a:rPr lang="pt-BR" smtClean="0"/>
              <a:t>IS2102 Requirements Analysis and Design</a:t>
            </a:r>
            <a:endParaRPr lang="pt-BR"/>
          </a:p>
        </p:txBody>
      </p:sp>
      <p:sp>
        <p:nvSpPr>
          <p:cNvPr id="7" name="Slide Number Placeholder 6"/>
          <p:cNvSpPr>
            <a:spLocks noGrp="1"/>
          </p:cNvSpPr>
          <p:nvPr>
            <p:ph type="sldNum" sz="quarter" idx="12"/>
          </p:nvPr>
        </p:nvSpPr>
        <p:spPr/>
        <p:txBody>
          <a:bodyPr/>
          <a:lstStyle/>
          <a:p>
            <a:pPr>
              <a:defRPr/>
            </a:pPr>
            <a:fld id="{D58AC1BC-1C77-4929-9CB0-67A58E90DDC6}" type="slidenum">
              <a:rPr lang="pt-BR" smtClean="0"/>
              <a:pPr>
                <a:defRPr/>
              </a:pPr>
              <a:t>‹#›</a:t>
            </a:fld>
            <a:endParaRPr lang="pt-BR"/>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AB6DE1ED-C6CC-46CF-8840-1C321E58C9A2}" type="datetime1">
              <a:rPr lang="pt-BR" smtClean="0"/>
              <a:pPr>
                <a:defRPr/>
              </a:pPr>
              <a:t>08/01/2019</a:t>
            </a:fld>
            <a:endParaRPr lang="pt-BR"/>
          </a:p>
        </p:txBody>
      </p:sp>
      <p:sp>
        <p:nvSpPr>
          <p:cNvPr id="6" name="Footer Placeholder 5"/>
          <p:cNvSpPr>
            <a:spLocks noGrp="1"/>
          </p:cNvSpPr>
          <p:nvPr>
            <p:ph type="ftr" sz="quarter" idx="11"/>
          </p:nvPr>
        </p:nvSpPr>
        <p:spPr/>
        <p:txBody>
          <a:bodyPr/>
          <a:lstStyle/>
          <a:p>
            <a:pPr>
              <a:defRPr/>
            </a:pPr>
            <a:r>
              <a:rPr lang="pt-BR" smtClean="0"/>
              <a:t>IS2102 Requirements Analysis and Design</a:t>
            </a:r>
            <a:endParaRPr lang="pt-B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a:defRPr/>
            </a:pPr>
            <a:fld id="{3D22597E-AEB2-44F6-9B5A-D0DB3871EB3C}" type="slidenum">
              <a:rPr lang="pt-BR" smtClean="0"/>
              <a:pPr>
                <a:defRPr/>
              </a:pPr>
              <a:t>‹#›</a:t>
            </a:fld>
            <a:endParaRPr lang="pt-B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pPr>
              <a:defRPr/>
            </a:pPr>
            <a:fld id="{00025EE2-0628-4348-9053-EFC8EA8F5187}" type="datetime1">
              <a:rPr lang="pt-BR" smtClean="0"/>
              <a:pPr>
                <a:defRPr/>
              </a:pPr>
              <a:t>08/01/2019</a:t>
            </a:fld>
            <a:endParaRPr lang="pt-B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pPr>
              <a:defRPr/>
            </a:pPr>
            <a:r>
              <a:rPr lang="pt-BR" smtClean="0"/>
              <a:t>IS2102 Requirements Analysis and Design</a:t>
            </a:r>
            <a:endParaRPr lang="pt-BR"/>
          </a:p>
        </p:txBody>
      </p:sp>
      <p:sp>
        <p:nvSpPr>
          <p:cNvPr id="6" name="Slide Number Placeholder 5"/>
          <p:cNvSpPr>
            <a:spLocks noGrp="1"/>
          </p:cNvSpPr>
          <p:nvPr>
            <p:ph type="sldNum" sz="quarter" idx="4"/>
          </p:nvPr>
        </p:nvSpPr>
        <p:spPr>
          <a:xfrm>
            <a:off x="7696200" y="6324600"/>
            <a:ext cx="1315721" cy="365125"/>
          </a:xfrm>
          <a:prstGeom prst="rect">
            <a:avLst/>
          </a:prstGeom>
        </p:spPr>
        <p:txBody>
          <a:bodyPr vert="horz" lIns="91440" tIns="45720" rIns="91440" bIns="45720" rtlCol="0" anchor="ctr"/>
          <a:lstStyle>
            <a:lvl1pPr algn="r">
              <a:defRPr sz="2400" b="1">
                <a:solidFill>
                  <a:schemeClr val="tx2"/>
                </a:solidFill>
              </a:defRPr>
            </a:lvl1pPr>
          </a:lstStyle>
          <a:p>
            <a:pPr>
              <a:defRPr/>
            </a:pPr>
            <a:fld id="{41F72E58-3703-43A6-AD85-9D98C003BB18}" type="slidenum">
              <a:rPr lang="pt-BR" smtClean="0"/>
              <a:pPr>
                <a:defRPr/>
              </a:pPr>
              <a:t>‹#›</a:t>
            </a:fld>
            <a:endParaRPr lang="pt-BR"/>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fontAlgn="auto">
              <a:spcAft>
                <a:spcPts val="0"/>
              </a:spcAft>
              <a:defRPr/>
            </a:pPr>
            <a:r>
              <a:rPr lang="en-US" sz="6600" dirty="0" smtClean="0"/>
              <a:t>Lecture 1</a:t>
            </a:r>
            <a:br>
              <a:rPr lang="en-US" sz="6600" dirty="0" smtClean="0"/>
            </a:br>
            <a:r>
              <a:rPr lang="en-US" sz="6600" dirty="0" smtClean="0"/>
              <a:t>Introduction</a:t>
            </a:r>
            <a:endParaRPr lang="pt-BR" sz="6600" dirty="0"/>
          </a:p>
        </p:txBody>
      </p:sp>
      <p:sp>
        <p:nvSpPr>
          <p:cNvPr id="4" name="Title 1"/>
          <p:cNvSpPr txBox="1">
            <a:spLocks/>
          </p:cNvSpPr>
          <p:nvPr/>
        </p:nvSpPr>
        <p:spPr>
          <a:xfrm>
            <a:off x="685800" y="3351839"/>
            <a:ext cx="7772400" cy="915361"/>
          </a:xfrm>
          <a:prstGeom prst="rect">
            <a:avLst/>
          </a:prstGeom>
        </p:spPr>
        <p:txBody>
          <a:bodyPr vert="horz" anchor="b">
            <a:normAutofit/>
            <a:scene3d>
              <a:camera prst="orthographicFront"/>
              <a:lightRig rig="soft" dir="t"/>
            </a:scene3d>
            <a:sp3d prstMaterial="softEdge"/>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pt-BR" sz="28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3" name="Subtitle 2"/>
          <p:cNvSpPr>
            <a:spLocks noGrp="1"/>
          </p:cNvSpPr>
          <p:nvPr>
            <p:ph type="subTitle" idx="1"/>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stretch>
            <a:fillRect/>
          </a:stretch>
        </p:blipFill>
        <p:spPr>
          <a:xfrm>
            <a:off x="3581400" y="1447800"/>
            <a:ext cx="5410200" cy="5410200"/>
          </a:xfrm>
          <a:prstGeom prst="rect">
            <a:avLst/>
          </a:prstGeom>
        </p:spPr>
      </p:pic>
      <p:sp>
        <p:nvSpPr>
          <p:cNvPr id="5" name="Title 4"/>
          <p:cNvSpPr>
            <a:spLocks noGrp="1"/>
          </p:cNvSpPr>
          <p:nvPr>
            <p:ph type="title"/>
          </p:nvPr>
        </p:nvSpPr>
        <p:spPr/>
        <p:txBody>
          <a:bodyPr>
            <a:normAutofit fontScale="90000"/>
          </a:bodyPr>
          <a:lstStyle/>
          <a:p>
            <a:pPr fontAlgn="auto">
              <a:spcAft>
                <a:spcPts val="0"/>
              </a:spcAft>
              <a:defRPr/>
            </a:pPr>
            <a:r>
              <a:rPr lang="en-US" dirty="0" smtClean="0"/>
              <a:t>Developing Information Systems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10</a:t>
            </a:fld>
            <a:endParaRPr lang="pt-BR"/>
          </a:p>
        </p:txBody>
      </p:sp>
      <p:sp>
        <p:nvSpPr>
          <p:cNvPr id="8" name="TextBox 7"/>
          <p:cNvSpPr txBox="1"/>
          <p:nvPr/>
        </p:nvSpPr>
        <p:spPr>
          <a:xfrm>
            <a:off x="381000" y="3505200"/>
            <a:ext cx="3200400"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3200" dirty="0" smtClean="0"/>
              <a:t>Not just about programming!</a:t>
            </a:r>
            <a:endParaRPr lang="pt-BR" sz="3200" dirty="0"/>
          </a:p>
        </p:txBody>
      </p:sp>
    </p:spTree>
    <p:extLst>
      <p:ext uri="{BB962C8B-B14F-4D97-AF65-F5344CB8AC3E}">
        <p14:creationId xmlns:p14="http://schemas.microsoft.com/office/powerpoint/2010/main" val="1906305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stretch>
            <a:fillRect/>
          </a:stretch>
        </p:blipFill>
        <p:spPr>
          <a:xfrm>
            <a:off x="0" y="0"/>
            <a:ext cx="9144000" cy="6858000"/>
          </a:xfrm>
          <a:prstGeom prst="rect">
            <a:avLst/>
          </a:prstGeom>
        </p:spPr>
      </p:pic>
      <p:sp>
        <p:nvSpPr>
          <p:cNvPr id="4" name="Slide Number Placeholder 3"/>
          <p:cNvSpPr>
            <a:spLocks noGrp="1"/>
          </p:cNvSpPr>
          <p:nvPr>
            <p:ph type="sldNum" sz="quarter" idx="12"/>
          </p:nvPr>
        </p:nvSpPr>
        <p:spPr/>
        <p:txBody>
          <a:bodyPr/>
          <a:lstStyle/>
          <a:p>
            <a:pPr>
              <a:defRPr/>
            </a:pPr>
            <a:fld id="{B95D7CCF-0169-4FB2-A3D4-8E42C07AB1ED}" type="slidenum">
              <a:rPr lang="pt-BR" smtClean="0"/>
              <a:pPr>
                <a:defRPr/>
              </a:pPr>
              <a:t>11</a:t>
            </a:fld>
            <a:endParaRPr lang="pt-BR"/>
          </a:p>
        </p:txBody>
      </p:sp>
      <p:sp>
        <p:nvSpPr>
          <p:cNvPr id="10" name="Rectangle 9"/>
          <p:cNvSpPr/>
          <p:nvPr/>
        </p:nvSpPr>
        <p:spPr>
          <a:xfrm>
            <a:off x="0" y="1371600"/>
            <a:ext cx="9144000" cy="4247317"/>
          </a:xfrm>
          <a:prstGeom prst="rect">
            <a:avLst/>
          </a:prstGeom>
          <a:noFill/>
        </p:spPr>
        <p:txBody>
          <a:bodyPr wrap="square" lIns="91440" tIns="45720" rIns="91440" bIns="45720">
            <a:spAutoFit/>
          </a:bodyPr>
          <a:lstStyle/>
          <a:p>
            <a:pPr algn="ctr"/>
            <a:r>
              <a:rPr lang="en-US" sz="5400" b="1" dirty="0" smtClean="0">
                <a:solidFill>
                  <a:srgbClr val="FFFFFF"/>
                </a:solidFill>
                <a:effectLst>
                  <a:glow rad="139700">
                    <a:schemeClr val="accent5">
                      <a:satMod val="175000"/>
                      <a:alpha val="40000"/>
                    </a:schemeClr>
                  </a:glow>
                </a:effectLst>
              </a:rPr>
              <a:t>Recall : Information System is used to complete a business task</a:t>
            </a:r>
          </a:p>
          <a:p>
            <a:pPr algn="ctr"/>
            <a:r>
              <a:rPr lang="en-US" sz="5400" b="1" dirty="0" smtClean="0">
                <a:solidFill>
                  <a:srgbClr val="FFFFFF"/>
                </a:solidFill>
                <a:effectLst>
                  <a:glow rad="139700">
                    <a:schemeClr val="accent5">
                      <a:satMod val="175000"/>
                      <a:alpha val="40000"/>
                    </a:schemeClr>
                  </a:glow>
                </a:effectLst>
              </a:rPr>
              <a:t>i.e. Solve a Business Problem</a:t>
            </a:r>
            <a:endParaRPr lang="en-US" sz="5400" b="1" dirty="0">
              <a:solidFill>
                <a:srgbClr val="FFFFFF"/>
              </a:solidFill>
              <a:effectLst>
                <a:glow rad="139700">
                  <a:schemeClr val="accent5">
                    <a:satMod val="175000"/>
                    <a:alpha val="40000"/>
                  </a:schemeClr>
                </a:glow>
              </a:effectLst>
            </a:endParaRPr>
          </a:p>
        </p:txBody>
      </p:sp>
    </p:spTree>
    <p:extLst>
      <p:ext uri="{BB962C8B-B14F-4D97-AF65-F5344CB8AC3E}">
        <p14:creationId xmlns:p14="http://schemas.microsoft.com/office/powerpoint/2010/main" val="2282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0" y="0"/>
            <a:ext cx="9144000" cy="6858000"/>
          </a:xfrm>
          <a:prstGeom prst="rect">
            <a:avLst/>
          </a:prstGeom>
        </p:spPr>
      </p:pic>
      <p:sp>
        <p:nvSpPr>
          <p:cNvPr id="4" name="Slide Number Placeholder 3"/>
          <p:cNvSpPr>
            <a:spLocks noGrp="1"/>
          </p:cNvSpPr>
          <p:nvPr>
            <p:ph type="sldNum" sz="quarter" idx="12"/>
          </p:nvPr>
        </p:nvSpPr>
        <p:spPr/>
        <p:txBody>
          <a:bodyPr/>
          <a:lstStyle/>
          <a:p>
            <a:pPr>
              <a:defRPr/>
            </a:pPr>
            <a:fld id="{B95D7CCF-0169-4FB2-A3D4-8E42C07AB1ED}" type="slidenum">
              <a:rPr lang="pt-BR" smtClean="0"/>
              <a:pPr>
                <a:defRPr/>
              </a:pPr>
              <a:t>12</a:t>
            </a:fld>
            <a:endParaRPr lang="pt-BR"/>
          </a:p>
        </p:txBody>
      </p:sp>
      <p:sp>
        <p:nvSpPr>
          <p:cNvPr id="8" name="Rectangle 7"/>
          <p:cNvSpPr/>
          <p:nvPr/>
        </p:nvSpPr>
        <p:spPr>
          <a:xfrm>
            <a:off x="0" y="1371600"/>
            <a:ext cx="9144000" cy="3416320"/>
          </a:xfrm>
          <a:prstGeom prst="rect">
            <a:avLst/>
          </a:prstGeom>
          <a:noFill/>
        </p:spPr>
        <p:txBody>
          <a:bodyPr wrap="square" lIns="91440" tIns="45720" rIns="91440" bIns="45720">
            <a:spAutoFit/>
          </a:bodyPr>
          <a:lstStyle/>
          <a:p>
            <a:pPr algn="ctr"/>
            <a:r>
              <a:rPr lang="en-US" sz="5400" b="1" dirty="0" smtClean="0">
                <a:solidFill>
                  <a:srgbClr val="FFFFFF"/>
                </a:solidFill>
                <a:effectLst>
                  <a:glow rad="139700">
                    <a:schemeClr val="accent5">
                      <a:satMod val="175000"/>
                      <a:alpha val="40000"/>
                    </a:schemeClr>
                  </a:glow>
                </a:effectLst>
              </a:rPr>
              <a:t>Your Job (System Analyst/IT Business Analyst)</a:t>
            </a:r>
          </a:p>
          <a:p>
            <a:pPr algn="ctr"/>
            <a:r>
              <a:rPr lang="en-US" sz="5400" b="1" dirty="0" smtClean="0">
                <a:solidFill>
                  <a:srgbClr val="FFFFFF"/>
                </a:solidFill>
                <a:effectLst>
                  <a:glow rad="139700">
                    <a:schemeClr val="accent5">
                      <a:satMod val="175000"/>
                      <a:alpha val="40000"/>
                    </a:schemeClr>
                  </a:glow>
                </a:effectLst>
              </a:rPr>
              <a:t>=</a:t>
            </a:r>
          </a:p>
          <a:p>
            <a:pPr algn="ctr"/>
            <a:r>
              <a:rPr lang="en-US" sz="5400" b="1" dirty="0" smtClean="0">
                <a:solidFill>
                  <a:srgbClr val="FFFFFF"/>
                </a:solidFill>
                <a:effectLst>
                  <a:glow rad="139700">
                    <a:schemeClr val="accent5">
                      <a:satMod val="175000"/>
                      <a:alpha val="40000"/>
                    </a:schemeClr>
                  </a:glow>
                </a:effectLst>
              </a:rPr>
              <a:t>Solve Problems</a:t>
            </a:r>
            <a:endParaRPr lang="en-US" sz="5400" b="1" dirty="0">
              <a:solidFill>
                <a:srgbClr val="FFFFFF"/>
              </a:solidFill>
              <a:effectLst>
                <a:glow rad="139700">
                  <a:schemeClr val="accent5">
                    <a:satMod val="175000"/>
                    <a:alpha val="40000"/>
                  </a:schemeClr>
                </a:glow>
              </a:effectLst>
            </a:endParaRPr>
          </a:p>
        </p:txBody>
      </p:sp>
    </p:spTree>
    <p:extLst>
      <p:ext uri="{BB962C8B-B14F-4D97-AF65-F5344CB8AC3E}">
        <p14:creationId xmlns:p14="http://schemas.microsoft.com/office/powerpoint/2010/main" val="137361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2349305" y="304800"/>
            <a:ext cx="4445391" cy="5791200"/>
          </a:xfrm>
          <a:prstGeom prst="rect">
            <a:avLst/>
          </a:prstGeom>
        </p:spPr>
      </p:pic>
      <p:sp>
        <p:nvSpPr>
          <p:cNvPr id="4" name="Slide Number Placeholder 3"/>
          <p:cNvSpPr>
            <a:spLocks noGrp="1"/>
          </p:cNvSpPr>
          <p:nvPr>
            <p:ph type="sldNum" sz="quarter" idx="12"/>
          </p:nvPr>
        </p:nvSpPr>
        <p:spPr/>
        <p:txBody>
          <a:bodyPr/>
          <a:lstStyle/>
          <a:p>
            <a:pPr>
              <a:defRPr/>
            </a:pPr>
            <a:fld id="{B95D7CCF-0169-4FB2-A3D4-8E42C07AB1ED}" type="slidenum">
              <a:rPr lang="pt-BR" smtClean="0"/>
              <a:pPr>
                <a:defRPr/>
              </a:pPr>
              <a:t>13</a:t>
            </a:fld>
            <a:endParaRPr lang="pt-BR"/>
          </a:p>
        </p:txBody>
      </p:sp>
    </p:spTree>
    <p:extLst>
      <p:ext uri="{BB962C8B-B14F-4D97-AF65-F5344CB8AC3E}">
        <p14:creationId xmlns:p14="http://schemas.microsoft.com/office/powerpoint/2010/main" val="3503060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Types of Problems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14</a:t>
            </a:fld>
            <a:endParaRPr lang="pt-BR"/>
          </a:p>
        </p:txBody>
      </p:sp>
      <p:sp>
        <p:nvSpPr>
          <p:cNvPr id="7" name="Oval Callout 6"/>
          <p:cNvSpPr/>
          <p:nvPr/>
        </p:nvSpPr>
        <p:spPr>
          <a:xfrm>
            <a:off x="228600" y="2057400"/>
            <a:ext cx="3962400" cy="3124200"/>
          </a:xfrm>
          <a:prstGeom prst="wedgeEllipseCallout">
            <a:avLst/>
          </a:prstGeom>
          <a:ln/>
        </p:spPr>
        <p:style>
          <a:lnRef idx="1">
            <a:schemeClr val="accent1"/>
          </a:lnRef>
          <a:fillRef idx="3">
            <a:schemeClr val="accent1"/>
          </a:fillRef>
          <a:effectRef idx="2">
            <a:schemeClr val="accent1"/>
          </a:effectRef>
          <a:fontRef idx="minor">
            <a:schemeClr val="lt1"/>
          </a:fontRef>
        </p:style>
        <p:txBody>
          <a:bodyPr/>
          <a:lstStyle/>
          <a:p>
            <a:r>
              <a:rPr lang="en-US" sz="2800" dirty="0"/>
              <a:t>Production needs to plan how much produce each week</a:t>
            </a:r>
            <a:endParaRPr lang="en-US" sz="2800" dirty="0">
              <a:solidFill>
                <a:srgbClr val="C00000"/>
              </a:solidFill>
            </a:endParaRPr>
          </a:p>
        </p:txBody>
      </p:sp>
      <p:pic>
        <p:nvPicPr>
          <p:cNvPr id="3" name="Picture 2" descr="AA05385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3942" y="3810000"/>
            <a:ext cx="2090057" cy="3048000"/>
          </a:xfrm>
          <a:prstGeom prst="rect">
            <a:avLst/>
          </a:prstGeom>
        </p:spPr>
      </p:pic>
      <p:sp>
        <p:nvSpPr>
          <p:cNvPr id="8" name="Cloud Callout 7"/>
          <p:cNvSpPr/>
          <p:nvPr/>
        </p:nvSpPr>
        <p:spPr>
          <a:xfrm>
            <a:off x="4267200" y="1295400"/>
            <a:ext cx="4572000" cy="3124200"/>
          </a:xfrm>
          <a:prstGeom prst="cloudCallout">
            <a:avLst/>
          </a:prstGeom>
          <a:ln/>
        </p:spPr>
        <p:style>
          <a:lnRef idx="1">
            <a:schemeClr val="accent1"/>
          </a:lnRef>
          <a:fillRef idx="3">
            <a:schemeClr val="accent1"/>
          </a:fillRef>
          <a:effectRef idx="2">
            <a:schemeClr val="accent1"/>
          </a:effectRef>
          <a:fontRef idx="minor">
            <a:schemeClr val="lt1"/>
          </a:fontRef>
        </p:style>
        <p:txBody>
          <a:bodyPr/>
          <a:lstStyle/>
          <a:p>
            <a:r>
              <a:rPr lang="en-US" sz="2400" dirty="0"/>
              <a:t>How to estimate based on parameters and suggest a production plan </a:t>
            </a:r>
          </a:p>
        </p:txBody>
      </p:sp>
    </p:spTree>
    <p:extLst>
      <p:ext uri="{BB962C8B-B14F-4D97-AF65-F5344CB8AC3E}">
        <p14:creationId xmlns:p14="http://schemas.microsoft.com/office/powerpoint/2010/main" val="2877114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Types of Problems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15</a:t>
            </a:fld>
            <a:endParaRPr lang="pt-BR"/>
          </a:p>
        </p:txBody>
      </p:sp>
      <p:sp>
        <p:nvSpPr>
          <p:cNvPr id="7" name="Oval Callout 6"/>
          <p:cNvSpPr/>
          <p:nvPr/>
        </p:nvSpPr>
        <p:spPr>
          <a:xfrm>
            <a:off x="228600" y="2057400"/>
            <a:ext cx="3962400" cy="3124200"/>
          </a:xfrm>
          <a:prstGeom prst="wedgeEllipseCallout">
            <a:avLst/>
          </a:prstGeom>
          <a:ln/>
        </p:spPr>
        <p:style>
          <a:lnRef idx="1">
            <a:schemeClr val="accent1"/>
          </a:lnRef>
          <a:fillRef idx="3">
            <a:schemeClr val="accent1"/>
          </a:fillRef>
          <a:effectRef idx="2">
            <a:schemeClr val="accent1"/>
          </a:effectRef>
          <a:fontRef idx="minor">
            <a:schemeClr val="lt1"/>
          </a:fontRef>
        </p:style>
        <p:txBody>
          <a:bodyPr/>
          <a:lstStyle/>
          <a:p>
            <a:r>
              <a:rPr lang="en-US" sz="2800" dirty="0"/>
              <a:t>Marketing want to analyze consumer behaviors</a:t>
            </a:r>
            <a:endParaRPr lang="en-US" sz="2800" dirty="0">
              <a:solidFill>
                <a:srgbClr val="C00000"/>
              </a:solidFill>
            </a:endParaRPr>
          </a:p>
        </p:txBody>
      </p:sp>
      <p:pic>
        <p:nvPicPr>
          <p:cNvPr id="3" name="Picture 2" descr="AA05385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3942" y="3810000"/>
            <a:ext cx="2090057" cy="3048000"/>
          </a:xfrm>
          <a:prstGeom prst="rect">
            <a:avLst/>
          </a:prstGeom>
        </p:spPr>
      </p:pic>
      <p:sp>
        <p:nvSpPr>
          <p:cNvPr id="8" name="Cloud Callout 7"/>
          <p:cNvSpPr/>
          <p:nvPr/>
        </p:nvSpPr>
        <p:spPr>
          <a:xfrm>
            <a:off x="4267200" y="1295400"/>
            <a:ext cx="4572000" cy="3124200"/>
          </a:xfrm>
          <a:prstGeom prst="cloudCallout">
            <a:avLst/>
          </a:prstGeom>
          <a:ln/>
        </p:spPr>
        <p:style>
          <a:lnRef idx="1">
            <a:schemeClr val="accent1"/>
          </a:lnRef>
          <a:fillRef idx="3">
            <a:schemeClr val="accent1"/>
          </a:fillRef>
          <a:effectRef idx="2">
            <a:schemeClr val="accent1"/>
          </a:effectRef>
          <a:fontRef idx="minor">
            <a:schemeClr val="lt1"/>
          </a:fontRef>
        </p:style>
        <p:txBody>
          <a:bodyPr/>
          <a:lstStyle/>
          <a:p>
            <a:r>
              <a:rPr lang="en-US" sz="2400" dirty="0"/>
              <a:t>How to analyze consumer behaviors? Collect and analyze consumer’s opinion?</a:t>
            </a:r>
          </a:p>
        </p:txBody>
      </p:sp>
    </p:spTree>
    <p:extLst>
      <p:ext uri="{BB962C8B-B14F-4D97-AF65-F5344CB8AC3E}">
        <p14:creationId xmlns:p14="http://schemas.microsoft.com/office/powerpoint/2010/main" val="2324493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Types of Problems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16</a:t>
            </a:fld>
            <a:endParaRPr lang="pt-BR"/>
          </a:p>
        </p:txBody>
      </p:sp>
      <p:sp>
        <p:nvSpPr>
          <p:cNvPr id="7" name="Oval Callout 6"/>
          <p:cNvSpPr/>
          <p:nvPr/>
        </p:nvSpPr>
        <p:spPr>
          <a:xfrm>
            <a:off x="228600" y="2057400"/>
            <a:ext cx="3962400" cy="3124200"/>
          </a:xfrm>
          <a:prstGeom prst="wedgeEllipseCallout">
            <a:avLst/>
          </a:prstGeom>
          <a:ln/>
        </p:spPr>
        <p:style>
          <a:lnRef idx="1">
            <a:schemeClr val="accent1"/>
          </a:lnRef>
          <a:fillRef idx="3">
            <a:schemeClr val="accent1"/>
          </a:fillRef>
          <a:effectRef idx="2">
            <a:schemeClr val="accent1"/>
          </a:effectRef>
          <a:fontRef idx="minor">
            <a:schemeClr val="lt1"/>
          </a:fontRef>
        </p:style>
        <p:txBody>
          <a:bodyPr/>
          <a:lstStyle/>
          <a:p>
            <a:r>
              <a:rPr lang="en-US" sz="2800" dirty="0"/>
              <a:t>Management want to know the financial status of the company</a:t>
            </a:r>
            <a:endParaRPr lang="en-US" sz="2800" dirty="0">
              <a:solidFill>
                <a:srgbClr val="C00000"/>
              </a:solidFill>
            </a:endParaRPr>
          </a:p>
        </p:txBody>
      </p:sp>
      <p:pic>
        <p:nvPicPr>
          <p:cNvPr id="3" name="Picture 2" descr="AA05385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3942" y="3810000"/>
            <a:ext cx="2090057" cy="3048000"/>
          </a:xfrm>
          <a:prstGeom prst="rect">
            <a:avLst/>
          </a:prstGeom>
        </p:spPr>
      </p:pic>
      <p:sp>
        <p:nvSpPr>
          <p:cNvPr id="8" name="Cloud Callout 7"/>
          <p:cNvSpPr/>
          <p:nvPr/>
        </p:nvSpPr>
        <p:spPr>
          <a:xfrm>
            <a:off x="4267200" y="1295400"/>
            <a:ext cx="4876800" cy="3124200"/>
          </a:xfrm>
          <a:prstGeom prst="cloudCallout">
            <a:avLst/>
          </a:prstGeom>
          <a:ln/>
        </p:spPr>
        <p:style>
          <a:lnRef idx="1">
            <a:schemeClr val="accent1"/>
          </a:lnRef>
          <a:fillRef idx="3">
            <a:schemeClr val="accent1"/>
          </a:fillRef>
          <a:effectRef idx="2">
            <a:schemeClr val="accent1"/>
          </a:effectRef>
          <a:fontRef idx="minor">
            <a:schemeClr val="lt1"/>
          </a:fontRef>
        </p:style>
        <p:txBody>
          <a:bodyPr/>
          <a:lstStyle/>
          <a:p>
            <a:r>
              <a:rPr lang="en-US" sz="2400" dirty="0"/>
              <a:t>How to present data in a form ideal for </a:t>
            </a:r>
            <a:r>
              <a:rPr lang="en-US" sz="2400" dirty="0" smtClean="0"/>
              <a:t>analysis/planning/etc</a:t>
            </a:r>
            <a:r>
              <a:rPr lang="en-US" sz="2400" dirty="0"/>
              <a:t>?</a:t>
            </a:r>
          </a:p>
        </p:txBody>
      </p:sp>
    </p:spTree>
    <p:extLst>
      <p:ext uri="{BB962C8B-B14F-4D97-AF65-F5344CB8AC3E}">
        <p14:creationId xmlns:p14="http://schemas.microsoft.com/office/powerpoint/2010/main" val="1004546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sz="6600" dirty="0" smtClean="0"/>
              <a:t>Role of (IT) Business Analyst</a:t>
            </a:r>
          </a:p>
        </p:txBody>
      </p:sp>
      <p:sp>
        <p:nvSpPr>
          <p:cNvPr id="7" name="Slide Number Placeholder 6"/>
          <p:cNvSpPr>
            <a:spLocks noGrp="1"/>
          </p:cNvSpPr>
          <p:nvPr>
            <p:ph type="sldNum" sz="quarter" idx="11"/>
          </p:nvPr>
        </p:nvSpPr>
        <p:spPr/>
        <p:txBody>
          <a:bodyPr/>
          <a:lstStyle/>
          <a:p>
            <a:pPr>
              <a:defRPr/>
            </a:pPr>
            <a:fld id="{2E2BCA2C-96AD-4F73-92FC-DDEF71537D2E}" type="slidenum">
              <a:rPr lang="pt-BR" smtClean="0"/>
              <a:pPr>
                <a:defRPr/>
              </a:pPr>
              <a:t>17</a:t>
            </a:fld>
            <a:endParaRPr lang="pt-B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graphicFrame>
        <p:nvGraphicFramePr>
          <p:cNvPr id="10" name="Diagram 9"/>
          <p:cNvGraphicFramePr/>
          <p:nvPr>
            <p:extLst>
              <p:ext uri="{D42A27DB-BD31-4B8C-83A1-F6EECF244321}">
                <p14:modId xmlns:p14="http://schemas.microsoft.com/office/powerpoint/2010/main" val="3191603640"/>
              </p:ext>
            </p:extLst>
          </p:nvPr>
        </p:nvGraphicFramePr>
        <p:xfrm>
          <a:off x="152400" y="4419600"/>
          <a:ext cx="88392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Role of (IT) Business Analyst</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18</a:t>
            </a:fld>
            <a:endParaRPr lang="pt-BR"/>
          </a:p>
        </p:txBody>
      </p:sp>
      <p:pic>
        <p:nvPicPr>
          <p:cNvPr id="2" name="Picture 1" descr="7145053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3200" y="733940"/>
            <a:ext cx="2342917" cy="6124060"/>
          </a:xfrm>
          <a:prstGeom prst="rect">
            <a:avLst/>
          </a:prstGeom>
        </p:spPr>
      </p:pic>
      <p:sp>
        <p:nvSpPr>
          <p:cNvPr id="11" name="TextBox 10"/>
          <p:cNvSpPr txBox="1"/>
          <p:nvPr/>
        </p:nvSpPr>
        <p:spPr>
          <a:xfrm>
            <a:off x="609600" y="1524000"/>
            <a:ext cx="5638800" cy="58477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3200" dirty="0" smtClean="0"/>
              <a:t>Perform Business Analysis</a:t>
            </a:r>
            <a:endParaRPr lang="pt-BR" sz="3200" dirty="0"/>
          </a:p>
        </p:txBody>
      </p:sp>
      <p:sp>
        <p:nvSpPr>
          <p:cNvPr id="12" name="Oval 11"/>
          <p:cNvSpPr/>
          <p:nvPr/>
        </p:nvSpPr>
        <p:spPr>
          <a:xfrm>
            <a:off x="457200" y="2667000"/>
            <a:ext cx="2895600" cy="228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Identify the business needs</a:t>
            </a:r>
            <a:endParaRPr lang="en-US" sz="2800" dirty="0"/>
          </a:p>
        </p:txBody>
      </p:sp>
      <p:sp>
        <p:nvSpPr>
          <p:cNvPr id="13" name="Oval 12"/>
          <p:cNvSpPr/>
          <p:nvPr/>
        </p:nvSpPr>
        <p:spPr>
          <a:xfrm>
            <a:off x="3810000" y="3276600"/>
            <a:ext cx="2895600" cy="228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Develop</a:t>
            </a:r>
          </a:p>
          <a:p>
            <a:pPr algn="ctr"/>
            <a:r>
              <a:rPr lang="en-US" sz="2800" dirty="0" smtClean="0"/>
              <a:t>/Implement solutions</a:t>
            </a:r>
            <a:endParaRPr lang="en-US" sz="2800" dirty="0"/>
          </a:p>
        </p:txBody>
      </p:sp>
    </p:spTree>
    <p:extLst>
      <p:ext uri="{BB962C8B-B14F-4D97-AF65-F5344CB8AC3E}">
        <p14:creationId xmlns:p14="http://schemas.microsoft.com/office/powerpoint/2010/main" val="2483936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pt-BR" dirty="0" smtClean="0"/>
              <a:t>Non-IT BA</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19</a:t>
            </a:fld>
            <a:endParaRPr lang="pt-BR"/>
          </a:p>
        </p:txBody>
      </p:sp>
      <p:pic>
        <p:nvPicPr>
          <p:cNvPr id="7" name="Picture 6" descr="bu00372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374" y="1524000"/>
            <a:ext cx="1680047" cy="5359400"/>
          </a:xfrm>
          <a:prstGeom prst="rect">
            <a:avLst/>
          </a:prstGeom>
        </p:spPr>
      </p:pic>
      <p:sp>
        <p:nvSpPr>
          <p:cNvPr id="14" name="Oval 13"/>
          <p:cNvSpPr/>
          <p:nvPr/>
        </p:nvSpPr>
        <p:spPr>
          <a:xfrm>
            <a:off x="2438400" y="1447800"/>
            <a:ext cx="3657600" cy="2590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Works in the context of the business</a:t>
            </a:r>
            <a:endParaRPr lang="en-US" sz="2800" dirty="0"/>
          </a:p>
        </p:txBody>
      </p:sp>
      <p:sp>
        <p:nvSpPr>
          <p:cNvPr id="15" name="Oval 14"/>
          <p:cNvSpPr/>
          <p:nvPr/>
        </p:nvSpPr>
        <p:spPr>
          <a:xfrm>
            <a:off x="4572000" y="3581400"/>
            <a:ext cx="3886200" cy="274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Process Improvement, Cost Cutting, </a:t>
            </a:r>
            <a:r>
              <a:rPr lang="en-US" sz="2800" dirty="0" err="1" smtClean="0"/>
              <a:t>etc</a:t>
            </a:r>
            <a:endParaRPr lang="en-US" sz="2800" dirty="0"/>
          </a:p>
        </p:txBody>
      </p:sp>
    </p:spTree>
    <p:extLst>
      <p:ext uri="{BB962C8B-B14F-4D97-AF65-F5344CB8AC3E}">
        <p14:creationId xmlns:p14="http://schemas.microsoft.com/office/powerpoint/2010/main" val="1054650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www.businessanalyst.com/wp-content/uploads/2012/03/what_does_a_business_analyst_do-e1331597171790.jpg"/>
          <p:cNvPicPr>
            <a:picLocks noChangeAspect="1" noChangeArrowheads="1"/>
          </p:cNvPicPr>
          <p:nvPr/>
        </p:nvPicPr>
        <p:blipFill>
          <a:blip r:embed="rId3" cstate="print"/>
          <a:srcRect/>
          <a:stretch>
            <a:fillRect/>
          </a:stretch>
        </p:blipFill>
        <p:spPr bwMode="auto">
          <a:xfrm>
            <a:off x="5029200" y="3886200"/>
            <a:ext cx="3962400" cy="2971800"/>
          </a:xfrm>
          <a:prstGeom prst="rect">
            <a:avLst/>
          </a:prstGeom>
          <a:noFill/>
        </p:spPr>
      </p:pic>
      <p:sp>
        <p:nvSpPr>
          <p:cNvPr id="5" name="Title 4"/>
          <p:cNvSpPr>
            <a:spLocks noGrp="1"/>
          </p:cNvSpPr>
          <p:nvPr>
            <p:ph type="title"/>
          </p:nvPr>
        </p:nvSpPr>
        <p:spPr/>
        <p:txBody>
          <a:bodyPr/>
          <a:lstStyle/>
          <a:p>
            <a:pPr fontAlgn="auto">
              <a:spcAft>
                <a:spcPts val="0"/>
              </a:spcAft>
              <a:defRPr/>
            </a:pPr>
            <a:r>
              <a:rPr lang="en-US" dirty="0" smtClean="0"/>
              <a:t>Outline</a:t>
            </a:r>
            <a:endParaRPr lang="pt-BR" dirty="0"/>
          </a:p>
        </p:txBody>
      </p:sp>
      <p:sp>
        <p:nvSpPr>
          <p:cNvPr id="16386" name="Content Placeholder 1"/>
          <p:cNvSpPr>
            <a:spLocks noGrp="1"/>
          </p:cNvSpPr>
          <p:nvPr>
            <p:ph idx="1"/>
          </p:nvPr>
        </p:nvSpPr>
        <p:spPr/>
        <p:txBody>
          <a:bodyPr>
            <a:normAutofit/>
          </a:bodyPr>
          <a:lstStyle/>
          <a:p>
            <a:r>
              <a:rPr lang="en-US" sz="2400" dirty="0" smtClean="0"/>
              <a:t>What is an information system?</a:t>
            </a:r>
          </a:p>
          <a:p>
            <a:r>
              <a:rPr lang="en-US" sz="2400" dirty="0" smtClean="0"/>
              <a:t>Role of (IT) Business Analyst</a:t>
            </a:r>
          </a:p>
          <a:p>
            <a:r>
              <a:rPr lang="en-US" sz="2400" dirty="0" smtClean="0"/>
              <a:t>Methodologies, Models, Tools, and Techniques</a:t>
            </a:r>
          </a:p>
          <a:p>
            <a:r>
              <a:rPr lang="en-US" sz="2400" dirty="0" smtClean="0"/>
              <a:t>Stages in building information systems</a:t>
            </a: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2</a:t>
            </a:fld>
            <a:endParaRPr lang="pt-BR"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pt-BR" dirty="0" smtClean="0"/>
              <a:t>IT BA</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20</a:t>
            </a:fld>
            <a:endParaRPr lang="pt-BR"/>
          </a:p>
        </p:txBody>
      </p:sp>
      <p:pic>
        <p:nvPicPr>
          <p:cNvPr id="2" name="Picture 1" descr="7145053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0" y="733940"/>
            <a:ext cx="2342917" cy="6124060"/>
          </a:xfrm>
          <a:prstGeom prst="rect">
            <a:avLst/>
          </a:prstGeom>
        </p:spPr>
      </p:pic>
      <p:sp>
        <p:nvSpPr>
          <p:cNvPr id="8" name="Oval 7"/>
          <p:cNvSpPr/>
          <p:nvPr/>
        </p:nvSpPr>
        <p:spPr>
          <a:xfrm>
            <a:off x="381000" y="1511300"/>
            <a:ext cx="3352800" cy="237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Works in the context of IT projects</a:t>
            </a:r>
            <a:endParaRPr lang="en-US" sz="2800" dirty="0"/>
          </a:p>
        </p:txBody>
      </p:sp>
      <p:sp>
        <p:nvSpPr>
          <p:cNvPr id="10" name="Oval 9"/>
          <p:cNvSpPr/>
          <p:nvPr/>
        </p:nvSpPr>
        <p:spPr>
          <a:xfrm>
            <a:off x="3276600" y="2743200"/>
            <a:ext cx="3886200" cy="274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Liaises with business and technical stakeholders</a:t>
            </a:r>
            <a:endParaRPr lang="en-US" sz="2800" dirty="0"/>
          </a:p>
        </p:txBody>
      </p:sp>
      <p:sp>
        <p:nvSpPr>
          <p:cNvPr id="11" name="Oval 10"/>
          <p:cNvSpPr/>
          <p:nvPr/>
        </p:nvSpPr>
        <p:spPr>
          <a:xfrm>
            <a:off x="76200" y="4191000"/>
            <a:ext cx="3657600" cy="2590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Requirement analysis and designing systems</a:t>
            </a:r>
            <a:endParaRPr lang="en-US" sz="2800" dirty="0"/>
          </a:p>
        </p:txBody>
      </p:sp>
    </p:spTree>
    <p:extLst>
      <p:ext uri="{BB962C8B-B14F-4D97-AF65-F5344CB8AC3E}">
        <p14:creationId xmlns:p14="http://schemas.microsoft.com/office/powerpoint/2010/main" val="4043244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pt-BR" dirty="0" err="1" smtClean="0"/>
              <a:t>Stakeholders</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21</a:t>
            </a:fld>
            <a:endParaRPr lang="pt-BR"/>
          </a:p>
        </p:txBody>
      </p:sp>
      <p:pic>
        <p:nvPicPr>
          <p:cNvPr id="2" name="Picture 1" descr="7145053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3429000"/>
            <a:ext cx="1166091" cy="3048000"/>
          </a:xfrm>
          <a:prstGeom prst="rect">
            <a:avLst/>
          </a:prstGeom>
        </p:spPr>
      </p:pic>
      <p:pic>
        <p:nvPicPr>
          <p:cNvPr id="3" name="Picture 2" descr="rbrb_275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4106" y="3352800"/>
            <a:ext cx="2690845" cy="3103290"/>
          </a:xfrm>
          <a:prstGeom prst="rect">
            <a:avLst/>
          </a:prstGeom>
        </p:spPr>
      </p:pic>
      <p:pic>
        <p:nvPicPr>
          <p:cNvPr id="12" name="Picture 11" descr="bu00372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5800" y="3581400"/>
            <a:ext cx="891778" cy="2844800"/>
          </a:xfrm>
          <a:prstGeom prst="rect">
            <a:avLst/>
          </a:prstGeom>
        </p:spPr>
      </p:pic>
      <p:sp>
        <p:nvSpPr>
          <p:cNvPr id="13" name="TextBox 12"/>
          <p:cNvSpPr txBox="1"/>
          <p:nvPr/>
        </p:nvSpPr>
        <p:spPr>
          <a:xfrm>
            <a:off x="609600" y="2134612"/>
            <a:ext cx="5105400"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3200" dirty="0" smtClean="0"/>
              <a:t>Person or organization affected by a project</a:t>
            </a:r>
          </a:p>
          <a:p>
            <a:pPr>
              <a:defRPr/>
            </a:pPr>
            <a:endParaRPr lang="en-US" sz="3200" dirty="0"/>
          </a:p>
          <a:p>
            <a:pPr>
              <a:defRPr/>
            </a:pPr>
            <a:r>
              <a:rPr lang="en-US" sz="3200" dirty="0" smtClean="0"/>
              <a:t>Can be users, customers (who do not use the system directly)</a:t>
            </a:r>
            <a:endParaRPr lang="pt-BR" sz="3200" dirty="0"/>
          </a:p>
        </p:txBody>
      </p:sp>
    </p:spTree>
    <p:extLst>
      <p:ext uri="{BB962C8B-B14F-4D97-AF65-F5344CB8AC3E}">
        <p14:creationId xmlns:p14="http://schemas.microsoft.com/office/powerpoint/2010/main" val="1955362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fontAlgn="auto">
              <a:spcAft>
                <a:spcPts val="0"/>
              </a:spcAft>
              <a:defRPr/>
            </a:pPr>
            <a:r>
              <a:rPr lang="en-US" dirty="0" smtClean="0"/>
              <a:t>Knowledge and skills required of an IT Business Analyst</a:t>
            </a:r>
            <a:endParaRPr lang="pt-BR" dirty="0"/>
          </a:p>
        </p:txBody>
      </p:sp>
      <p:sp>
        <p:nvSpPr>
          <p:cNvPr id="10"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22</a:t>
            </a:fld>
            <a:endParaRPr lang="pt-BR"/>
          </a:p>
        </p:txBody>
      </p:sp>
      <p:pic>
        <p:nvPicPr>
          <p:cNvPr id="1026" name="Picture 2"/>
          <p:cNvPicPr>
            <a:picLocks noChangeAspect="1" noChangeArrowheads="1"/>
          </p:cNvPicPr>
          <p:nvPr/>
        </p:nvPicPr>
        <p:blipFill>
          <a:blip r:embed="rId2" cstate="print"/>
          <a:srcRect/>
          <a:stretch>
            <a:fillRect/>
          </a:stretch>
        </p:blipFill>
        <p:spPr bwMode="auto">
          <a:xfrm>
            <a:off x="685800" y="1486849"/>
            <a:ext cx="7916412" cy="4913951"/>
          </a:xfrm>
          <a:prstGeom prst="rect">
            <a:avLst/>
          </a:prstGeom>
          <a:ln>
            <a:noFill/>
          </a:ln>
          <a:effectLst/>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0" y="0"/>
            <a:ext cx="9144000" cy="6858000"/>
          </a:xfrm>
          <a:prstGeom prst="rect">
            <a:avLst/>
          </a:prstGeom>
        </p:spPr>
      </p:pic>
      <p:sp>
        <p:nvSpPr>
          <p:cNvPr id="10" name="Title 4"/>
          <p:cNvSpPr>
            <a:spLocks noGrp="1"/>
          </p:cNvSpPr>
          <p:nvPr>
            <p:ph type="title"/>
          </p:nvPr>
        </p:nvSpPr>
        <p:spPr/>
        <p:txBody>
          <a:bodyPr>
            <a:normAutofit fontScale="90000"/>
          </a:bodyPr>
          <a:lstStyle/>
          <a:p>
            <a:pPr fontAlgn="auto">
              <a:spcAft>
                <a:spcPts val="0"/>
              </a:spcAft>
              <a:defRPr/>
            </a:pPr>
            <a:r>
              <a:rPr lang="en-US" dirty="0" smtClean="0">
                <a:solidFill>
                  <a:schemeClr val="bg1">
                    <a:lumMod val="95000"/>
                  </a:schemeClr>
                </a:solidFill>
              </a:rPr>
              <a:t>Technical Knowledge and Skills</a:t>
            </a:r>
            <a:endParaRPr lang="pt-BR" dirty="0">
              <a:solidFill>
                <a:schemeClr val="bg1">
                  <a:lumMod val="95000"/>
                </a:schemeClr>
              </a:solidFill>
            </a:endParaRP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23</a:t>
            </a:fld>
            <a:endParaRPr lang="pt-BR"/>
          </a:p>
        </p:txBody>
      </p:sp>
      <p:pic>
        <p:nvPicPr>
          <p:cNvPr id="7" name="Picture 6"/>
          <p:cNvPicPr>
            <a:picLocks noChangeAspect="1"/>
          </p:cNvPicPr>
          <p:nvPr/>
        </p:nvPicPr>
        <p:blipFill>
          <a:blip r:embed="rId3" cstate="print"/>
          <a:stretch>
            <a:fillRect/>
          </a:stretch>
        </p:blipFill>
        <p:spPr>
          <a:xfrm>
            <a:off x="609600" y="1828800"/>
            <a:ext cx="2987538" cy="4267200"/>
          </a:xfrm>
          <a:prstGeom prst="rect">
            <a:avLst/>
          </a:prstGeom>
        </p:spPr>
      </p:pic>
      <p:sp>
        <p:nvSpPr>
          <p:cNvPr id="11" name="Cloud Callout 10"/>
          <p:cNvSpPr/>
          <p:nvPr/>
        </p:nvSpPr>
        <p:spPr>
          <a:xfrm>
            <a:off x="2819400" y="1219200"/>
            <a:ext cx="4191000" cy="236220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Computers and How it works</a:t>
            </a:r>
          </a:p>
          <a:p>
            <a:pPr algn="ctr"/>
            <a:r>
              <a:rPr lang="en-US" sz="2800" dirty="0" smtClean="0"/>
              <a:t>-DUH?!</a:t>
            </a:r>
            <a:endParaRPr lang="en-US" sz="2800" dirty="0"/>
          </a:p>
        </p:txBody>
      </p:sp>
    </p:spTree>
    <p:extLst>
      <p:ext uri="{BB962C8B-B14F-4D97-AF65-F5344CB8AC3E}">
        <p14:creationId xmlns:p14="http://schemas.microsoft.com/office/powerpoint/2010/main" val="244923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0" y="0"/>
            <a:ext cx="9144000" cy="6858000"/>
          </a:xfrm>
          <a:prstGeom prst="rect">
            <a:avLst/>
          </a:prstGeom>
        </p:spPr>
      </p:pic>
      <p:sp>
        <p:nvSpPr>
          <p:cNvPr id="10" name="Title 4"/>
          <p:cNvSpPr>
            <a:spLocks noGrp="1"/>
          </p:cNvSpPr>
          <p:nvPr>
            <p:ph type="title"/>
          </p:nvPr>
        </p:nvSpPr>
        <p:spPr/>
        <p:txBody>
          <a:bodyPr>
            <a:normAutofit fontScale="90000"/>
          </a:bodyPr>
          <a:lstStyle/>
          <a:p>
            <a:pPr fontAlgn="auto">
              <a:spcAft>
                <a:spcPts val="0"/>
              </a:spcAft>
              <a:defRPr/>
            </a:pPr>
            <a:r>
              <a:rPr lang="en-US" dirty="0" smtClean="0">
                <a:solidFill>
                  <a:schemeClr val="bg1">
                    <a:lumMod val="95000"/>
                  </a:schemeClr>
                </a:solidFill>
              </a:rPr>
              <a:t>Technical Knowledge and Skills</a:t>
            </a:r>
            <a:endParaRPr lang="pt-BR" dirty="0">
              <a:solidFill>
                <a:schemeClr val="bg1">
                  <a:lumMod val="95000"/>
                </a:schemeClr>
              </a:solidFill>
            </a:endParaRP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24</a:t>
            </a:fld>
            <a:endParaRPr lang="pt-BR"/>
          </a:p>
        </p:txBody>
      </p:sp>
      <p:pic>
        <p:nvPicPr>
          <p:cNvPr id="8" name="Picture 7"/>
          <p:cNvPicPr>
            <a:picLocks noChangeAspect="1"/>
          </p:cNvPicPr>
          <p:nvPr/>
        </p:nvPicPr>
        <p:blipFill>
          <a:blip r:embed="rId3" cstate="print"/>
          <a:stretch>
            <a:fillRect/>
          </a:stretch>
        </p:blipFill>
        <p:spPr>
          <a:xfrm>
            <a:off x="381000" y="2667000"/>
            <a:ext cx="5384800" cy="3568700"/>
          </a:xfrm>
          <a:prstGeom prst="rect">
            <a:avLst/>
          </a:prstGeom>
        </p:spPr>
      </p:pic>
      <p:sp>
        <p:nvSpPr>
          <p:cNvPr id="11" name="Cloud Callout 10"/>
          <p:cNvSpPr/>
          <p:nvPr/>
        </p:nvSpPr>
        <p:spPr>
          <a:xfrm>
            <a:off x="2819400" y="1219200"/>
            <a:ext cx="4191000" cy="236220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Networks and Protocols</a:t>
            </a:r>
            <a:endParaRPr lang="en-US" sz="2800" dirty="0"/>
          </a:p>
        </p:txBody>
      </p:sp>
    </p:spTree>
    <p:extLst>
      <p:ext uri="{BB962C8B-B14F-4D97-AF65-F5344CB8AC3E}">
        <p14:creationId xmlns:p14="http://schemas.microsoft.com/office/powerpoint/2010/main" val="562676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0" y="0"/>
            <a:ext cx="9144000" cy="6858000"/>
          </a:xfrm>
          <a:prstGeom prst="rect">
            <a:avLst/>
          </a:prstGeom>
        </p:spPr>
      </p:pic>
      <p:sp>
        <p:nvSpPr>
          <p:cNvPr id="10" name="Title 4"/>
          <p:cNvSpPr>
            <a:spLocks noGrp="1"/>
          </p:cNvSpPr>
          <p:nvPr>
            <p:ph type="title"/>
          </p:nvPr>
        </p:nvSpPr>
        <p:spPr/>
        <p:txBody>
          <a:bodyPr>
            <a:normAutofit fontScale="90000"/>
          </a:bodyPr>
          <a:lstStyle/>
          <a:p>
            <a:pPr fontAlgn="auto">
              <a:spcAft>
                <a:spcPts val="0"/>
              </a:spcAft>
              <a:defRPr/>
            </a:pPr>
            <a:r>
              <a:rPr lang="en-US" dirty="0" smtClean="0">
                <a:solidFill>
                  <a:schemeClr val="bg1">
                    <a:lumMod val="95000"/>
                  </a:schemeClr>
                </a:solidFill>
              </a:rPr>
              <a:t>Technical Knowledge and Skills</a:t>
            </a:r>
            <a:endParaRPr lang="pt-BR" dirty="0">
              <a:solidFill>
                <a:schemeClr val="bg1">
                  <a:lumMod val="95000"/>
                </a:schemeClr>
              </a:solidFill>
            </a:endParaRP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25</a:t>
            </a:fld>
            <a:endParaRPr lang="pt-BR"/>
          </a:p>
        </p:txBody>
      </p:sp>
      <p:pic>
        <p:nvPicPr>
          <p:cNvPr id="1026" name="Picture 2" descr="C:\Users\hsianghui\Desktop\3vh2po.jpg"/>
          <p:cNvPicPr>
            <a:picLocks noChangeAspect="1" noChangeArrowheads="1"/>
          </p:cNvPicPr>
          <p:nvPr/>
        </p:nvPicPr>
        <p:blipFill>
          <a:blip r:embed="rId3" cstate="print"/>
          <a:srcRect/>
          <a:stretch>
            <a:fillRect/>
          </a:stretch>
        </p:blipFill>
        <p:spPr bwMode="auto">
          <a:xfrm>
            <a:off x="0" y="3552138"/>
            <a:ext cx="4419600" cy="3305861"/>
          </a:xfrm>
          <a:prstGeom prst="rect">
            <a:avLst/>
          </a:prstGeom>
          <a:noFill/>
        </p:spPr>
      </p:pic>
      <p:sp>
        <p:nvSpPr>
          <p:cNvPr id="11" name="Cloud Callout 10"/>
          <p:cNvSpPr/>
          <p:nvPr/>
        </p:nvSpPr>
        <p:spPr>
          <a:xfrm>
            <a:off x="2819400" y="1219200"/>
            <a:ext cx="4191000" cy="236220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Database and database management system</a:t>
            </a:r>
            <a:endParaRPr lang="en-US" sz="2800" dirty="0"/>
          </a:p>
        </p:txBody>
      </p:sp>
    </p:spTree>
    <p:extLst>
      <p:ext uri="{BB962C8B-B14F-4D97-AF65-F5344CB8AC3E}">
        <p14:creationId xmlns:p14="http://schemas.microsoft.com/office/powerpoint/2010/main" val="3914383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0" y="0"/>
            <a:ext cx="9144000" cy="6858000"/>
          </a:xfrm>
          <a:prstGeom prst="rect">
            <a:avLst/>
          </a:prstGeom>
        </p:spPr>
      </p:pic>
      <p:pic>
        <p:nvPicPr>
          <p:cNvPr id="7" name="Picture 6"/>
          <p:cNvPicPr>
            <a:picLocks noChangeAspect="1"/>
          </p:cNvPicPr>
          <p:nvPr/>
        </p:nvPicPr>
        <p:blipFill>
          <a:blip r:embed="rId3" cstate="print"/>
          <a:stretch>
            <a:fillRect/>
          </a:stretch>
        </p:blipFill>
        <p:spPr>
          <a:xfrm>
            <a:off x="0" y="1447800"/>
            <a:ext cx="9144000" cy="5410200"/>
          </a:xfrm>
          <a:prstGeom prst="rect">
            <a:avLst/>
          </a:prstGeom>
        </p:spPr>
      </p:pic>
      <p:sp>
        <p:nvSpPr>
          <p:cNvPr id="10" name="Title 4"/>
          <p:cNvSpPr>
            <a:spLocks noGrp="1"/>
          </p:cNvSpPr>
          <p:nvPr>
            <p:ph type="title"/>
          </p:nvPr>
        </p:nvSpPr>
        <p:spPr/>
        <p:txBody>
          <a:bodyPr>
            <a:normAutofit fontScale="90000"/>
          </a:bodyPr>
          <a:lstStyle/>
          <a:p>
            <a:pPr fontAlgn="auto">
              <a:spcAft>
                <a:spcPts val="0"/>
              </a:spcAft>
              <a:defRPr/>
            </a:pPr>
            <a:r>
              <a:rPr lang="en-US" dirty="0" smtClean="0">
                <a:solidFill>
                  <a:schemeClr val="bg1">
                    <a:lumMod val="95000"/>
                  </a:schemeClr>
                </a:solidFill>
              </a:rPr>
              <a:t>Technical Knowledge and Skills</a:t>
            </a:r>
            <a:endParaRPr lang="pt-BR" dirty="0">
              <a:solidFill>
                <a:schemeClr val="bg1">
                  <a:lumMod val="95000"/>
                </a:schemeClr>
              </a:solidFill>
            </a:endParaRP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26</a:t>
            </a:fld>
            <a:endParaRPr lang="pt-BR"/>
          </a:p>
        </p:txBody>
      </p:sp>
      <p:sp>
        <p:nvSpPr>
          <p:cNvPr id="11" name="Cloud Callout 10"/>
          <p:cNvSpPr/>
          <p:nvPr/>
        </p:nvSpPr>
        <p:spPr>
          <a:xfrm>
            <a:off x="2133600" y="2362200"/>
            <a:ext cx="5486400" cy="320040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Programming languages (</a:t>
            </a:r>
            <a:r>
              <a:rPr lang="en-US" sz="2800" b="1" dirty="0" smtClean="0"/>
              <a:t>Object-Oriented</a:t>
            </a:r>
            <a:r>
              <a:rPr lang="en-US" sz="2800" dirty="0" smtClean="0"/>
              <a:t>)</a:t>
            </a:r>
          </a:p>
        </p:txBody>
      </p:sp>
    </p:spTree>
    <p:extLst>
      <p:ext uri="{BB962C8B-B14F-4D97-AF65-F5344CB8AC3E}">
        <p14:creationId xmlns:p14="http://schemas.microsoft.com/office/powerpoint/2010/main" val="879809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0" y="0"/>
            <a:ext cx="9144000" cy="6858000"/>
          </a:xfrm>
          <a:prstGeom prst="rect">
            <a:avLst/>
          </a:prstGeom>
        </p:spPr>
      </p:pic>
      <p:sp>
        <p:nvSpPr>
          <p:cNvPr id="10" name="Title 4"/>
          <p:cNvSpPr>
            <a:spLocks noGrp="1"/>
          </p:cNvSpPr>
          <p:nvPr>
            <p:ph type="title"/>
          </p:nvPr>
        </p:nvSpPr>
        <p:spPr/>
        <p:txBody>
          <a:bodyPr>
            <a:normAutofit fontScale="90000"/>
          </a:bodyPr>
          <a:lstStyle/>
          <a:p>
            <a:pPr fontAlgn="auto">
              <a:spcAft>
                <a:spcPts val="0"/>
              </a:spcAft>
              <a:defRPr/>
            </a:pPr>
            <a:r>
              <a:rPr lang="en-US" dirty="0" smtClean="0">
                <a:solidFill>
                  <a:schemeClr val="bg1">
                    <a:lumMod val="95000"/>
                  </a:schemeClr>
                </a:solidFill>
              </a:rPr>
              <a:t>Technical Knowledge and Skills</a:t>
            </a:r>
            <a:endParaRPr lang="pt-BR" dirty="0">
              <a:solidFill>
                <a:schemeClr val="bg1">
                  <a:lumMod val="95000"/>
                </a:schemeClr>
              </a:solidFill>
            </a:endParaRP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27</a:t>
            </a:fld>
            <a:endParaRPr lang="pt-BR"/>
          </a:p>
        </p:txBody>
      </p:sp>
      <p:pic>
        <p:nvPicPr>
          <p:cNvPr id="2" name="Picture 1"/>
          <p:cNvPicPr>
            <a:picLocks noChangeAspect="1"/>
          </p:cNvPicPr>
          <p:nvPr/>
        </p:nvPicPr>
        <p:blipFill>
          <a:blip r:embed="rId3" cstate="print"/>
          <a:stretch>
            <a:fillRect/>
          </a:stretch>
        </p:blipFill>
        <p:spPr>
          <a:xfrm>
            <a:off x="0" y="2743200"/>
            <a:ext cx="4114800" cy="4114800"/>
          </a:xfrm>
          <a:prstGeom prst="rect">
            <a:avLst/>
          </a:prstGeom>
        </p:spPr>
      </p:pic>
      <p:sp>
        <p:nvSpPr>
          <p:cNvPr id="8" name="Cloud Callout 7"/>
          <p:cNvSpPr/>
          <p:nvPr/>
        </p:nvSpPr>
        <p:spPr>
          <a:xfrm>
            <a:off x="2819400" y="1219200"/>
            <a:ext cx="4191000" cy="236220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Operating Systems and Utilities</a:t>
            </a:r>
            <a:endParaRPr lang="en-US" sz="2800" dirty="0"/>
          </a:p>
        </p:txBody>
      </p:sp>
    </p:spTree>
    <p:extLst>
      <p:ext uri="{BB962C8B-B14F-4D97-AF65-F5344CB8AC3E}">
        <p14:creationId xmlns:p14="http://schemas.microsoft.com/office/powerpoint/2010/main" val="1451551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0" y="0"/>
            <a:ext cx="9144000" cy="6858000"/>
          </a:xfrm>
          <a:prstGeom prst="rect">
            <a:avLst/>
          </a:prstGeom>
        </p:spPr>
      </p:pic>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28</a:t>
            </a:fld>
            <a:endParaRPr lang="pt-BR"/>
          </a:p>
        </p:txBody>
      </p:sp>
      <p:sp>
        <p:nvSpPr>
          <p:cNvPr id="10" name="Oval 9"/>
          <p:cNvSpPr/>
          <p:nvPr/>
        </p:nvSpPr>
        <p:spPr>
          <a:xfrm>
            <a:off x="0" y="1219200"/>
            <a:ext cx="4518212" cy="320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What are the business functions the organization perform?</a:t>
            </a:r>
            <a:endParaRPr lang="en-US" sz="2800" dirty="0"/>
          </a:p>
        </p:txBody>
      </p:sp>
      <p:sp>
        <p:nvSpPr>
          <p:cNvPr id="8" name="Oval 7"/>
          <p:cNvSpPr/>
          <p:nvPr/>
        </p:nvSpPr>
        <p:spPr>
          <a:xfrm>
            <a:off x="4612341" y="1371600"/>
            <a:ext cx="4303059" cy="304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How is the organization structured?</a:t>
            </a:r>
            <a:endParaRPr lang="en-US" sz="2800" dirty="0"/>
          </a:p>
        </p:txBody>
      </p:sp>
      <p:sp>
        <p:nvSpPr>
          <p:cNvPr id="11" name="Oval 10"/>
          <p:cNvSpPr/>
          <p:nvPr/>
        </p:nvSpPr>
        <p:spPr>
          <a:xfrm>
            <a:off x="2971801" y="4191000"/>
            <a:ext cx="3657600" cy="2590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How is it managed?</a:t>
            </a:r>
            <a:endParaRPr lang="en-US" sz="2800" dirty="0"/>
          </a:p>
        </p:txBody>
      </p:sp>
      <p:sp>
        <p:nvSpPr>
          <p:cNvPr id="16" name="Title 4"/>
          <p:cNvSpPr>
            <a:spLocks noGrp="1"/>
          </p:cNvSpPr>
          <p:nvPr>
            <p:ph type="title"/>
          </p:nvPr>
        </p:nvSpPr>
        <p:spPr/>
        <p:txBody>
          <a:bodyPr>
            <a:normAutofit fontScale="90000"/>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Business Knowledge and Skills</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399361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fontAlgn="auto">
              <a:spcAft>
                <a:spcPts val="0"/>
              </a:spcAft>
              <a:defRPr/>
            </a:pPr>
            <a:r>
              <a:rPr lang="en-US" dirty="0" smtClean="0"/>
              <a:t>Business Knowledge and Skills</a:t>
            </a:r>
            <a:endParaRPr lang="pt-BR" dirty="0"/>
          </a:p>
        </p:txBody>
      </p:sp>
      <p:sp>
        <p:nvSpPr>
          <p:cNvPr id="10"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29</a:t>
            </a:fld>
            <a:endParaRPr lang="pt-BR"/>
          </a:p>
        </p:txBody>
      </p:sp>
      <p:pic>
        <p:nvPicPr>
          <p:cNvPr id="2" name="Picture 1"/>
          <p:cNvPicPr>
            <a:picLocks noChangeAspect="1"/>
          </p:cNvPicPr>
          <p:nvPr/>
        </p:nvPicPr>
        <p:blipFill>
          <a:blip r:embed="rId2" cstate="print"/>
          <a:stretch>
            <a:fillRect/>
          </a:stretch>
        </p:blipFill>
        <p:spPr>
          <a:xfrm>
            <a:off x="609600" y="1676400"/>
            <a:ext cx="3810000" cy="3810000"/>
          </a:xfrm>
          <a:prstGeom prst="rect">
            <a:avLst/>
          </a:prstGeom>
        </p:spPr>
      </p:pic>
      <p:sp>
        <p:nvSpPr>
          <p:cNvPr id="8" name="TextBox 7"/>
          <p:cNvSpPr txBox="1"/>
          <p:nvPr/>
        </p:nvSpPr>
        <p:spPr>
          <a:xfrm>
            <a:off x="4648200" y="2362200"/>
            <a:ext cx="4191000" cy="2246769"/>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Calibri" pitchFamily="34" charset="0"/>
                <a:ea typeface="宋体" pitchFamily="2" charset="-122"/>
              </a:rPr>
              <a:t>Need to understand:</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kumimoji="0" lang="en-US" altLang="zh-CN" sz="2800" b="0" i="0" u="none" strike="noStrike" cap="none" normalizeH="0" baseline="0" dirty="0" smtClean="0">
                <a:ln>
                  <a:noFill/>
                </a:ln>
                <a:solidFill>
                  <a:schemeClr val="tx1"/>
                </a:solidFill>
                <a:effectLst/>
                <a:latin typeface="Calibri" pitchFamily="34" charset="0"/>
                <a:ea typeface="宋体" pitchFamily="2" charset="-122"/>
              </a:rPr>
              <a:t>the organization</a:t>
            </a:r>
            <a:endParaRPr lang="en-US" altLang="zh-CN" sz="2800" dirty="0">
              <a:solidFill>
                <a:schemeClr val="tx1"/>
              </a:solidFill>
              <a:latin typeface="Calibri" pitchFamily="34" charset="0"/>
              <a:ea typeface="宋体" pitchFamily="2" charset="-122"/>
            </a:endParaRPr>
          </a:p>
          <a:p>
            <a:pPr marL="457200" marR="0" lvl="0" indent="-457200" defTabSz="914400" rtl="0" eaLnBrk="1" fontAlgn="base" latinLnBrk="0" hangingPunct="1">
              <a:lnSpc>
                <a:spcPct val="100000"/>
              </a:lnSpc>
              <a:spcBef>
                <a:spcPct val="0"/>
              </a:spcBef>
              <a:spcAft>
                <a:spcPct val="0"/>
              </a:spcAft>
              <a:buClrTx/>
              <a:buSzTx/>
              <a:buFont typeface="Arial"/>
              <a:buChar char="•"/>
              <a:tabLst/>
            </a:pPr>
            <a:r>
              <a:rPr kumimoji="0" lang="en-US" altLang="zh-CN" sz="2800" b="0" i="0" u="none" strike="noStrike" cap="none" normalizeH="0" baseline="0" dirty="0" smtClean="0">
                <a:ln>
                  <a:noFill/>
                </a:ln>
                <a:solidFill>
                  <a:schemeClr val="tx1"/>
                </a:solidFill>
                <a:effectLst/>
                <a:latin typeface="Calibri" pitchFamily="34" charset="0"/>
                <a:ea typeface="宋体" pitchFamily="2" charset="-122"/>
              </a:rPr>
              <a:t>its culture</a:t>
            </a:r>
            <a:endParaRPr lang="en-US" altLang="zh-CN" sz="2800" dirty="0">
              <a:solidFill>
                <a:schemeClr val="tx1"/>
              </a:solidFill>
              <a:latin typeface="Calibri" pitchFamily="34" charset="0"/>
              <a:ea typeface="宋体" pitchFamily="2" charset="-122"/>
            </a:endParaRPr>
          </a:p>
          <a:p>
            <a:pPr marL="457200" marR="0" lvl="0" indent="-457200" defTabSz="914400" rtl="0" eaLnBrk="1" fontAlgn="base" latinLnBrk="0" hangingPunct="1">
              <a:lnSpc>
                <a:spcPct val="100000"/>
              </a:lnSpc>
              <a:spcBef>
                <a:spcPct val="0"/>
              </a:spcBef>
              <a:spcAft>
                <a:spcPct val="0"/>
              </a:spcAft>
              <a:buClrTx/>
              <a:buSzTx/>
              <a:buFont typeface="Arial"/>
              <a:buChar char="•"/>
              <a:tabLst/>
            </a:pPr>
            <a:r>
              <a:rPr kumimoji="0" lang="en-US" altLang="zh-CN" sz="2800" b="0" i="0" u="none" strike="noStrike" cap="none" normalizeH="0" baseline="0" dirty="0" smtClean="0">
                <a:ln>
                  <a:noFill/>
                </a:ln>
                <a:solidFill>
                  <a:schemeClr val="tx1"/>
                </a:solidFill>
                <a:effectLst/>
                <a:latin typeface="Calibri" pitchFamily="34" charset="0"/>
                <a:ea typeface="宋体" pitchFamily="2" charset="-122"/>
              </a:rPr>
              <a:t>its mission</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kumimoji="0" lang="en-US" altLang="zh-CN" sz="2800" b="0" i="0" u="none" strike="noStrike" cap="none" normalizeH="0" baseline="0" dirty="0" smtClean="0">
                <a:ln>
                  <a:noFill/>
                </a:ln>
                <a:solidFill>
                  <a:schemeClr val="tx1"/>
                </a:solidFill>
                <a:effectLst/>
                <a:latin typeface="Calibri" pitchFamily="34" charset="0"/>
                <a:ea typeface="宋体" pitchFamily="2" charset="-122"/>
              </a:rPr>
              <a:t>its objectives</a:t>
            </a:r>
          </a:p>
        </p:txBody>
      </p:sp>
    </p:spTree>
    <p:extLst>
      <p:ext uri="{BB962C8B-B14F-4D97-AF65-F5344CB8AC3E}">
        <p14:creationId xmlns:p14="http://schemas.microsoft.com/office/powerpoint/2010/main" val="19893939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fontAlgn="auto">
              <a:spcAft>
                <a:spcPts val="0"/>
              </a:spcAft>
              <a:defRPr/>
            </a:pPr>
            <a:r>
              <a:rPr lang="en-US" sz="6600" dirty="0" smtClean="0"/>
              <a:t>What is an information</a:t>
            </a:r>
            <a:br>
              <a:rPr lang="en-US" sz="6600" dirty="0" smtClean="0"/>
            </a:br>
            <a:r>
              <a:rPr lang="en-US" sz="6600" dirty="0" smtClean="0"/>
              <a:t>system?</a:t>
            </a:r>
            <a:endParaRPr lang="pt-BR" sz="6600" dirty="0"/>
          </a:p>
        </p:txBody>
      </p:sp>
      <p:sp>
        <p:nvSpPr>
          <p:cNvPr id="17410" name="Text Placeholder 25"/>
          <p:cNvSpPr>
            <a:spLocks noGrp="1"/>
          </p:cNvSpPr>
          <p:nvPr>
            <p:ph type="body" idx="1"/>
          </p:nvPr>
        </p:nvSpPr>
        <p:spPr/>
        <p:txBody>
          <a:bodyPr/>
          <a:lstStyle/>
          <a:p>
            <a:endParaRPr lang="en-US" smtClean="0"/>
          </a:p>
        </p:txBody>
      </p:sp>
      <p:sp>
        <p:nvSpPr>
          <p:cNvPr id="7" name="Slide Number Placeholder 6"/>
          <p:cNvSpPr>
            <a:spLocks noGrp="1"/>
          </p:cNvSpPr>
          <p:nvPr>
            <p:ph type="sldNum" sz="quarter" idx="11"/>
          </p:nvPr>
        </p:nvSpPr>
        <p:spPr/>
        <p:txBody>
          <a:bodyPr/>
          <a:lstStyle/>
          <a:p>
            <a:pPr>
              <a:defRPr/>
            </a:pPr>
            <a:fld id="{2E2BCA2C-96AD-4F73-92FC-DDEF71537D2E}" type="slidenum">
              <a:rPr lang="pt-BR" smtClean="0"/>
              <a:pPr>
                <a:defRPr/>
              </a:pPr>
              <a:t>3</a:t>
            </a:fld>
            <a:endParaRPr lang="pt-B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graphicFrame>
        <p:nvGraphicFramePr>
          <p:cNvPr id="28" name="Diagram 27"/>
          <p:cNvGraphicFramePr/>
          <p:nvPr>
            <p:extLst>
              <p:ext uri="{D42A27DB-BD31-4B8C-83A1-F6EECF244321}">
                <p14:modId xmlns:p14="http://schemas.microsoft.com/office/powerpoint/2010/main" val="909012467"/>
              </p:ext>
            </p:extLst>
          </p:nvPr>
        </p:nvGraphicFramePr>
        <p:xfrm>
          <a:off x="152400" y="4419600"/>
          <a:ext cx="8839200" cy="243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People Knowledge and Skills</a:t>
            </a:r>
            <a:endParaRPr lang="pt-BR" dirty="0"/>
          </a:p>
        </p:txBody>
      </p:sp>
      <p:sp>
        <p:nvSpPr>
          <p:cNvPr id="10"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30</a:t>
            </a:fld>
            <a:endParaRPr lang="pt-BR"/>
          </a:p>
        </p:txBody>
      </p:sp>
      <p:pic>
        <p:nvPicPr>
          <p:cNvPr id="2" name="Picture 1"/>
          <p:cNvPicPr>
            <a:picLocks noChangeAspect="1"/>
          </p:cNvPicPr>
          <p:nvPr/>
        </p:nvPicPr>
        <p:blipFill>
          <a:blip r:embed="rId2" cstate="print"/>
          <a:stretch>
            <a:fillRect/>
          </a:stretch>
        </p:blipFill>
        <p:spPr>
          <a:xfrm>
            <a:off x="2057400" y="1614170"/>
            <a:ext cx="4927600" cy="4558030"/>
          </a:xfrm>
          <a:prstGeom prst="rect">
            <a:avLst/>
          </a:prstGeom>
        </p:spPr>
      </p:pic>
    </p:spTree>
    <p:extLst>
      <p:ext uri="{BB962C8B-B14F-4D97-AF65-F5344CB8AC3E}">
        <p14:creationId xmlns:p14="http://schemas.microsoft.com/office/powerpoint/2010/main" val="718821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People Knowledge and Skills</a:t>
            </a:r>
            <a:endParaRPr lang="pt-BR" dirty="0"/>
          </a:p>
        </p:txBody>
      </p:sp>
      <p:sp>
        <p:nvSpPr>
          <p:cNvPr id="10"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31</a:t>
            </a:fld>
            <a:endParaRPr lang="pt-BR"/>
          </a:p>
        </p:txBody>
      </p:sp>
      <p:pic>
        <p:nvPicPr>
          <p:cNvPr id="3" name="Picture 2"/>
          <p:cNvPicPr>
            <a:picLocks noChangeAspect="1"/>
          </p:cNvPicPr>
          <p:nvPr/>
        </p:nvPicPr>
        <p:blipFill>
          <a:blip r:embed="rId2" cstate="print"/>
          <a:stretch>
            <a:fillRect/>
          </a:stretch>
        </p:blipFill>
        <p:spPr>
          <a:xfrm>
            <a:off x="685800" y="1524000"/>
            <a:ext cx="3750188" cy="4343400"/>
          </a:xfrm>
          <a:prstGeom prst="rect">
            <a:avLst/>
          </a:prstGeom>
        </p:spPr>
      </p:pic>
      <p:sp>
        <p:nvSpPr>
          <p:cNvPr id="8" name="TextBox 7"/>
          <p:cNvSpPr txBox="1"/>
          <p:nvPr/>
        </p:nvSpPr>
        <p:spPr>
          <a:xfrm>
            <a:off x="4648200" y="2362200"/>
            <a:ext cx="4191000" cy="1077218"/>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Calibri" pitchFamily="34" charset="0"/>
                <a:ea typeface="宋体" pitchFamily="2" charset="-122"/>
              </a:rPr>
              <a:t>Need to understand how people think</a:t>
            </a:r>
          </a:p>
        </p:txBody>
      </p:sp>
    </p:spTree>
    <p:extLst>
      <p:ext uri="{BB962C8B-B14F-4D97-AF65-F5344CB8AC3E}">
        <p14:creationId xmlns:p14="http://schemas.microsoft.com/office/powerpoint/2010/main" val="49848322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0" y="0"/>
            <a:ext cx="9144000" cy="6858000"/>
          </a:xfrm>
          <a:prstGeom prst="rect">
            <a:avLst/>
          </a:prstGeom>
        </p:spPr>
      </p:pic>
      <p:sp>
        <p:nvSpPr>
          <p:cNvPr id="16" name="Title 4"/>
          <p:cNvSpPr>
            <a:spLocks noGrp="1"/>
          </p:cNvSpPr>
          <p:nvPr>
            <p:ph type="title"/>
          </p:nvPr>
        </p:nvSpPr>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People Knowledge and Skills</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32</a:t>
            </a:fld>
            <a:endParaRPr lang="pt-BR"/>
          </a:p>
        </p:txBody>
      </p:sp>
      <p:sp>
        <p:nvSpPr>
          <p:cNvPr id="10" name="Oval 9"/>
          <p:cNvSpPr/>
          <p:nvPr/>
        </p:nvSpPr>
        <p:spPr>
          <a:xfrm>
            <a:off x="2286000" y="2647950"/>
            <a:ext cx="4648200" cy="29146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Need to understand how people learn</a:t>
            </a:r>
            <a:endParaRPr lang="en-US" sz="2800" dirty="0"/>
          </a:p>
        </p:txBody>
      </p:sp>
    </p:spTree>
    <p:extLst>
      <p:ext uri="{BB962C8B-B14F-4D97-AF65-F5344CB8AC3E}">
        <p14:creationId xmlns:p14="http://schemas.microsoft.com/office/powerpoint/2010/main" val="184124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2362200"/>
            <a:ext cx="8915400" cy="4495800"/>
          </a:xfrm>
          <a:prstGeom prst="rect">
            <a:avLst/>
          </a:prstGeom>
        </p:spPr>
      </p:pic>
      <p:sp>
        <p:nvSpPr>
          <p:cNvPr id="5" name="Title 4"/>
          <p:cNvSpPr>
            <a:spLocks noGrp="1"/>
          </p:cNvSpPr>
          <p:nvPr>
            <p:ph type="title"/>
          </p:nvPr>
        </p:nvSpPr>
        <p:spPr/>
        <p:txBody>
          <a:bodyPr>
            <a:normAutofit/>
          </a:bodyPr>
          <a:lstStyle/>
          <a:p>
            <a:pPr fontAlgn="auto">
              <a:spcAft>
                <a:spcPts val="0"/>
              </a:spcAft>
              <a:defRPr/>
            </a:pPr>
            <a:r>
              <a:rPr lang="en-US" dirty="0" smtClean="0"/>
              <a:t>People Knowledge and Skills</a:t>
            </a:r>
            <a:endParaRPr lang="pt-BR" dirty="0"/>
          </a:p>
        </p:txBody>
      </p:sp>
      <p:sp>
        <p:nvSpPr>
          <p:cNvPr id="10"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33</a:t>
            </a:fld>
            <a:endParaRPr lang="pt-BR"/>
          </a:p>
        </p:txBody>
      </p:sp>
      <p:sp>
        <p:nvSpPr>
          <p:cNvPr id="8" name="TextBox 7"/>
          <p:cNvSpPr txBox="1"/>
          <p:nvPr/>
        </p:nvSpPr>
        <p:spPr>
          <a:xfrm>
            <a:off x="2209800" y="1894582"/>
            <a:ext cx="5105400" cy="1077218"/>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Calibri" pitchFamily="34" charset="0"/>
                <a:ea typeface="宋体" pitchFamily="2" charset="-122"/>
              </a:rPr>
              <a:t>Need to understand how people react to change</a:t>
            </a:r>
          </a:p>
        </p:txBody>
      </p:sp>
    </p:spTree>
    <p:extLst>
      <p:ext uri="{BB962C8B-B14F-4D97-AF65-F5344CB8AC3E}">
        <p14:creationId xmlns:p14="http://schemas.microsoft.com/office/powerpoint/2010/main" val="334757592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0" y="0"/>
            <a:ext cx="9144000" cy="6858000"/>
          </a:xfrm>
          <a:prstGeom prst="rect">
            <a:avLst/>
          </a:prstGeom>
        </p:spPr>
      </p:pic>
      <p:sp>
        <p:nvSpPr>
          <p:cNvPr id="16" name="Title 4"/>
          <p:cNvSpPr>
            <a:spLocks noGrp="1"/>
          </p:cNvSpPr>
          <p:nvPr>
            <p:ph type="title"/>
          </p:nvPr>
        </p:nvSpPr>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People Knowledge and Skills</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34</a:t>
            </a:fld>
            <a:endParaRPr lang="pt-BR"/>
          </a:p>
        </p:txBody>
      </p:sp>
      <p:sp>
        <p:nvSpPr>
          <p:cNvPr id="10" name="Oval 9"/>
          <p:cNvSpPr/>
          <p:nvPr/>
        </p:nvSpPr>
        <p:spPr>
          <a:xfrm>
            <a:off x="2667000" y="2133600"/>
            <a:ext cx="4114800" cy="29146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Communicate: Interviewing Techniques</a:t>
            </a:r>
            <a:endParaRPr lang="en-US" sz="2800" dirty="0"/>
          </a:p>
        </p:txBody>
      </p:sp>
    </p:spTree>
    <p:extLst>
      <p:ext uri="{BB962C8B-B14F-4D97-AF65-F5344CB8AC3E}">
        <p14:creationId xmlns:p14="http://schemas.microsoft.com/office/powerpoint/2010/main" val="1741428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447800"/>
            <a:ext cx="8001000" cy="4321175"/>
          </a:xfrm>
        </p:spPr>
        <p:txBody>
          <a:bodyPr/>
          <a:lstStyle/>
          <a:p>
            <a:pPr lvl="0"/>
            <a:r>
              <a:rPr lang="en-US" sz="6000" dirty="0" smtClean="0"/>
              <a:t>Methodologies, Models, Tools and Techniques</a:t>
            </a:r>
          </a:p>
        </p:txBody>
      </p:sp>
      <p:sp>
        <p:nvSpPr>
          <p:cNvPr id="7" name="Slide Number Placeholder 6"/>
          <p:cNvSpPr>
            <a:spLocks noGrp="1"/>
          </p:cNvSpPr>
          <p:nvPr>
            <p:ph type="sldNum" sz="quarter" idx="11"/>
          </p:nvPr>
        </p:nvSpPr>
        <p:spPr/>
        <p:txBody>
          <a:bodyPr/>
          <a:lstStyle/>
          <a:p>
            <a:pPr>
              <a:defRPr/>
            </a:pPr>
            <a:fld id="{2E2BCA2C-96AD-4F73-92FC-DDEF71537D2E}" type="slidenum">
              <a:rPr lang="pt-BR" smtClean="0"/>
              <a:pPr>
                <a:defRPr/>
              </a:pPr>
              <a:t>35</a:t>
            </a:fld>
            <a:endParaRPr lang="pt-B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graphicFrame>
        <p:nvGraphicFramePr>
          <p:cNvPr id="8" name="Diagram 7"/>
          <p:cNvGraphicFramePr/>
          <p:nvPr>
            <p:extLst>
              <p:ext uri="{D42A27DB-BD31-4B8C-83A1-F6EECF244321}">
                <p14:modId xmlns:p14="http://schemas.microsoft.com/office/powerpoint/2010/main" val="3338891864"/>
              </p:ext>
            </p:extLst>
          </p:nvPr>
        </p:nvGraphicFramePr>
        <p:xfrm>
          <a:off x="152400" y="4419600"/>
          <a:ext cx="88392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Methodology</a:t>
            </a:r>
            <a:endParaRPr lang="pt-BR" dirty="0"/>
          </a:p>
        </p:txBody>
      </p:sp>
      <p:sp>
        <p:nvSpPr>
          <p:cNvPr id="14"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10" name="Slide Number Placeholder 9"/>
          <p:cNvSpPr>
            <a:spLocks noGrp="1"/>
          </p:cNvSpPr>
          <p:nvPr>
            <p:ph type="sldNum" sz="quarter" idx="12"/>
          </p:nvPr>
        </p:nvSpPr>
        <p:spPr/>
        <p:txBody>
          <a:bodyPr/>
          <a:lstStyle/>
          <a:p>
            <a:pPr>
              <a:defRPr/>
            </a:pPr>
            <a:fld id="{B95D7CCF-0169-4FB2-A3D4-8E42C07AB1ED}" type="slidenum">
              <a:rPr lang="pt-BR" smtClean="0"/>
              <a:pPr>
                <a:defRPr/>
              </a:pPr>
              <a:t>36</a:t>
            </a:fld>
            <a:endParaRPr lang="pt-BR"/>
          </a:p>
        </p:txBody>
      </p:sp>
      <p:pic>
        <p:nvPicPr>
          <p:cNvPr id="9" name="Picture 8"/>
          <p:cNvPicPr>
            <a:picLocks noChangeAspect="1"/>
          </p:cNvPicPr>
          <p:nvPr/>
        </p:nvPicPr>
        <p:blipFill>
          <a:blip r:embed="rId3" cstate="print"/>
          <a:stretch>
            <a:fillRect/>
          </a:stretch>
        </p:blipFill>
        <p:spPr>
          <a:xfrm>
            <a:off x="508000" y="1600200"/>
            <a:ext cx="4445000" cy="4102100"/>
          </a:xfrm>
          <a:prstGeom prst="rect">
            <a:avLst/>
          </a:prstGeom>
        </p:spPr>
      </p:pic>
      <p:sp>
        <p:nvSpPr>
          <p:cNvPr id="13" name="TextBox 12"/>
          <p:cNvSpPr txBox="1"/>
          <p:nvPr/>
        </p:nvSpPr>
        <p:spPr>
          <a:xfrm>
            <a:off x="5257800" y="2057400"/>
            <a:ext cx="3352800" cy="3539431"/>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2800" dirty="0" smtClean="0">
                <a:solidFill>
                  <a:schemeClr val="tx1"/>
                </a:solidFill>
                <a:latin typeface="Calibri" pitchFamily="34" charset="0"/>
                <a:ea typeface="宋体" pitchFamily="2" charset="-122"/>
              </a:rPr>
              <a:t>System Development Methodology:</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altLang="zh-CN" sz="2800" dirty="0" smtClean="0">
                <a:solidFill>
                  <a:schemeClr val="tx1"/>
                </a:solidFill>
                <a:latin typeface="Calibri" pitchFamily="34" charset="0"/>
                <a:ea typeface="宋体" pitchFamily="2" charset="-122"/>
              </a:rPr>
              <a:t>Set of guidelines to follow for completing every activity in the development process</a:t>
            </a:r>
            <a:endParaRPr kumimoji="0" lang="en-US" altLang="zh-CN" sz="2800" b="0" i="0" u="none" strike="noStrike" cap="none" normalizeH="0" baseline="0" dirty="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3592373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
          <p:cNvPicPr>
            <a:picLocks noChangeAspect="1" noChangeArrowheads="1"/>
          </p:cNvPicPr>
          <p:nvPr/>
        </p:nvPicPr>
        <p:blipFill>
          <a:blip r:embed="rId3" cstate="print"/>
          <a:srcRect/>
          <a:stretch>
            <a:fillRect/>
          </a:stretch>
        </p:blipFill>
        <p:spPr bwMode="auto">
          <a:xfrm>
            <a:off x="378438" y="1433696"/>
            <a:ext cx="5412762" cy="4738504"/>
          </a:xfrm>
          <a:prstGeom prst="rect">
            <a:avLst/>
          </a:prstGeom>
          <a:ln>
            <a:noFill/>
          </a:ln>
          <a:effectLst>
            <a:softEdge rad="112500"/>
          </a:effectLst>
        </p:spPr>
      </p:pic>
      <p:sp>
        <p:nvSpPr>
          <p:cNvPr id="5" name="Title 4"/>
          <p:cNvSpPr>
            <a:spLocks noGrp="1"/>
          </p:cNvSpPr>
          <p:nvPr>
            <p:ph type="title"/>
          </p:nvPr>
        </p:nvSpPr>
        <p:spPr/>
        <p:txBody>
          <a:bodyPr>
            <a:normAutofit/>
          </a:bodyPr>
          <a:lstStyle/>
          <a:p>
            <a:pPr fontAlgn="auto">
              <a:spcAft>
                <a:spcPts val="0"/>
              </a:spcAft>
              <a:defRPr/>
            </a:pPr>
            <a:r>
              <a:rPr lang="en-US" dirty="0" smtClean="0"/>
              <a:t>Methodology</a:t>
            </a:r>
            <a:endParaRPr lang="pt-BR" dirty="0"/>
          </a:p>
        </p:txBody>
      </p:sp>
      <p:sp>
        <p:nvSpPr>
          <p:cNvPr id="14"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10" name="Slide Number Placeholder 9"/>
          <p:cNvSpPr>
            <a:spLocks noGrp="1"/>
          </p:cNvSpPr>
          <p:nvPr>
            <p:ph type="sldNum" sz="quarter" idx="12"/>
          </p:nvPr>
        </p:nvSpPr>
        <p:spPr/>
        <p:txBody>
          <a:bodyPr/>
          <a:lstStyle/>
          <a:p>
            <a:pPr>
              <a:defRPr/>
            </a:pPr>
            <a:fld id="{B95D7CCF-0169-4FB2-A3D4-8E42C07AB1ED}" type="slidenum">
              <a:rPr lang="pt-BR" smtClean="0"/>
              <a:pPr>
                <a:defRPr/>
              </a:pPr>
              <a:t>37</a:t>
            </a:fld>
            <a:endParaRPr lang="pt-BR"/>
          </a:p>
        </p:txBody>
      </p:sp>
      <p:sp>
        <p:nvSpPr>
          <p:cNvPr id="8" name="TextBox 7"/>
          <p:cNvSpPr txBox="1"/>
          <p:nvPr/>
        </p:nvSpPr>
        <p:spPr>
          <a:xfrm>
            <a:off x="6172200" y="2057400"/>
            <a:ext cx="2209800" cy="2062103"/>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3200" dirty="0" smtClean="0">
                <a:solidFill>
                  <a:schemeClr val="tx1"/>
                </a:solidFill>
                <a:latin typeface="Calibri" pitchFamily="34" charset="0"/>
                <a:ea typeface="宋体" pitchFamily="2" charset="-122"/>
              </a:rPr>
              <a:t>Consists of Models, Tools &amp;</a:t>
            </a:r>
          </a:p>
          <a:p>
            <a:pPr lvl="0"/>
            <a:r>
              <a:rPr lang="en-US" altLang="zh-CN" sz="3200" dirty="0" smtClean="0">
                <a:solidFill>
                  <a:schemeClr val="tx1"/>
                </a:solidFill>
                <a:latin typeface="Calibri" pitchFamily="34" charset="0"/>
                <a:ea typeface="宋体" pitchFamily="2" charset="-122"/>
              </a:rPr>
              <a:t>Techniques</a:t>
            </a:r>
            <a:endParaRPr kumimoji="0" lang="en-US" altLang="zh-CN" sz="3200" b="0" i="0" u="none" strike="noStrike" cap="none" normalizeH="0" baseline="0" dirty="0" smtClean="0">
              <a:ln>
                <a:noFill/>
              </a:ln>
              <a:solidFill>
                <a:schemeClr val="tx1"/>
              </a:solidFill>
              <a:effectLst/>
              <a:latin typeface="Calibri" pitchFamily="34" charset="0"/>
              <a:ea typeface="宋体"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0" y="0"/>
            <a:ext cx="9144000" cy="6858000"/>
          </a:xfrm>
          <a:prstGeom prst="rect">
            <a:avLst/>
          </a:prstGeom>
        </p:spPr>
      </p:pic>
      <p:pic>
        <p:nvPicPr>
          <p:cNvPr id="6" name="Picture 5"/>
          <p:cNvPicPr>
            <a:picLocks noChangeAspect="1"/>
          </p:cNvPicPr>
          <p:nvPr/>
        </p:nvPicPr>
        <p:blipFill>
          <a:blip r:embed="rId4" cstate="print"/>
          <a:stretch>
            <a:fillRect/>
          </a:stretch>
        </p:blipFill>
        <p:spPr>
          <a:xfrm>
            <a:off x="0" y="0"/>
            <a:ext cx="9144000" cy="6858000"/>
          </a:xfrm>
          <a:prstGeom prst="rect">
            <a:avLst/>
          </a:prstGeom>
        </p:spPr>
      </p:pic>
      <p:sp>
        <p:nvSpPr>
          <p:cNvPr id="11" name="Title 4"/>
          <p:cNvSpPr>
            <a:spLocks noGrp="1"/>
          </p:cNvSpPr>
          <p:nvPr>
            <p:ph type="title"/>
          </p:nvPr>
        </p:nvSpPr>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Models</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
        <p:nvSpPr>
          <p:cNvPr id="14"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10" name="Slide Number Placeholder 9"/>
          <p:cNvSpPr>
            <a:spLocks noGrp="1"/>
          </p:cNvSpPr>
          <p:nvPr>
            <p:ph type="sldNum" sz="quarter" idx="12"/>
          </p:nvPr>
        </p:nvSpPr>
        <p:spPr/>
        <p:txBody>
          <a:bodyPr/>
          <a:lstStyle/>
          <a:p>
            <a:pPr>
              <a:defRPr/>
            </a:pPr>
            <a:fld id="{B95D7CCF-0169-4FB2-A3D4-8E42C07AB1ED}" type="slidenum">
              <a:rPr lang="pt-BR" smtClean="0"/>
              <a:pPr>
                <a:defRPr/>
              </a:pPr>
              <a:t>38</a:t>
            </a:fld>
            <a:endParaRPr lang="pt-BR"/>
          </a:p>
        </p:txBody>
      </p:sp>
      <p:sp>
        <p:nvSpPr>
          <p:cNvPr id="12" name="Oval 11"/>
          <p:cNvSpPr/>
          <p:nvPr/>
        </p:nvSpPr>
        <p:spPr>
          <a:xfrm>
            <a:off x="457200" y="2819400"/>
            <a:ext cx="4800600" cy="340042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Abstract representation of an aspect of real-world</a:t>
            </a:r>
            <a:endParaRPr lang="en-US" sz="2800" dirty="0"/>
          </a:p>
        </p:txBody>
      </p:sp>
      <p:sp>
        <p:nvSpPr>
          <p:cNvPr id="15" name="Oval 14"/>
          <p:cNvSpPr/>
          <p:nvPr/>
        </p:nvSpPr>
        <p:spPr>
          <a:xfrm>
            <a:off x="5486400" y="1600200"/>
            <a:ext cx="3124200" cy="22129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Equations, Diagrams, Charts </a:t>
            </a:r>
            <a:r>
              <a:rPr lang="en-US" sz="2800" dirty="0" err="1" smtClean="0"/>
              <a:t>etc</a:t>
            </a:r>
            <a:endParaRPr lang="en-US" sz="2800" dirty="0"/>
          </a:p>
        </p:txBody>
      </p:sp>
    </p:spTree>
    <p:extLst>
      <p:ext uri="{BB962C8B-B14F-4D97-AF65-F5344CB8AC3E}">
        <p14:creationId xmlns:p14="http://schemas.microsoft.com/office/powerpoint/2010/main" val="365474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458200" cy="1143000"/>
          </a:xfrm>
        </p:spPr>
        <p:txBody>
          <a:bodyPr>
            <a:normAutofit fontScale="90000"/>
          </a:bodyPr>
          <a:lstStyle/>
          <a:p>
            <a:pPr fontAlgn="auto">
              <a:spcAft>
                <a:spcPts val="0"/>
              </a:spcAft>
              <a:defRPr/>
            </a:pPr>
            <a:r>
              <a:rPr lang="en-US" dirty="0" smtClean="0"/>
              <a:t>Models use in System Development</a:t>
            </a:r>
            <a:endParaRPr lang="pt-BR" dirty="0"/>
          </a:p>
        </p:txBody>
      </p:sp>
      <p:sp>
        <p:nvSpPr>
          <p:cNvPr id="14"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10" name="Slide Number Placeholder 9"/>
          <p:cNvSpPr>
            <a:spLocks noGrp="1"/>
          </p:cNvSpPr>
          <p:nvPr>
            <p:ph type="sldNum" sz="quarter" idx="12"/>
          </p:nvPr>
        </p:nvSpPr>
        <p:spPr/>
        <p:txBody>
          <a:bodyPr/>
          <a:lstStyle/>
          <a:p>
            <a:pPr>
              <a:defRPr/>
            </a:pPr>
            <a:fld id="{B95D7CCF-0169-4FB2-A3D4-8E42C07AB1ED}" type="slidenum">
              <a:rPr lang="pt-BR" smtClean="0"/>
              <a:pPr>
                <a:defRPr/>
              </a:pPr>
              <a:t>39</a:t>
            </a:fld>
            <a:endParaRPr lang="pt-BR"/>
          </a:p>
        </p:txBody>
      </p:sp>
      <p:pic>
        <p:nvPicPr>
          <p:cNvPr id="7" name="Picture 2" descr="https://encrypted-tbn2.google.com/images?q=tbn:ANd9GcQm2U49axdVLq5NsbEjxD_KSRvzKpSrwVVM0ct_PrBYIOJjHnNSgg"/>
          <p:cNvPicPr>
            <a:picLocks noChangeAspect="1" noChangeArrowheads="1"/>
          </p:cNvPicPr>
          <p:nvPr/>
        </p:nvPicPr>
        <p:blipFill>
          <a:blip r:embed="rId3" cstate="print"/>
          <a:srcRect/>
          <a:stretch>
            <a:fillRect/>
          </a:stretch>
        </p:blipFill>
        <p:spPr bwMode="auto">
          <a:xfrm>
            <a:off x="914400" y="2133600"/>
            <a:ext cx="3581400" cy="2545080"/>
          </a:xfrm>
          <a:prstGeom prst="rect">
            <a:avLst/>
          </a:prstGeom>
          <a:noFill/>
        </p:spPr>
      </p:pic>
      <p:sp>
        <p:nvSpPr>
          <p:cNvPr id="9" name="TextBox 8"/>
          <p:cNvSpPr txBox="1"/>
          <p:nvPr/>
        </p:nvSpPr>
        <p:spPr>
          <a:xfrm>
            <a:off x="5257800" y="1676400"/>
            <a:ext cx="3352800" cy="3108544"/>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2800" dirty="0" smtClean="0">
                <a:solidFill>
                  <a:srgbClr val="DA1F28"/>
                </a:solidFill>
                <a:latin typeface="Calibri" pitchFamily="34" charset="0"/>
                <a:ea typeface="宋体" pitchFamily="2" charset="-122"/>
              </a:rPr>
              <a:t>U</a:t>
            </a:r>
            <a:r>
              <a:rPr lang="en-US" altLang="zh-CN" sz="2800" dirty="0" smtClean="0">
                <a:solidFill>
                  <a:schemeClr val="tx1"/>
                </a:solidFill>
                <a:latin typeface="Calibri" pitchFamily="34" charset="0"/>
                <a:ea typeface="宋体" pitchFamily="2" charset="-122"/>
              </a:rPr>
              <a:t>nified </a:t>
            </a:r>
            <a:r>
              <a:rPr lang="en-US" altLang="zh-CN" sz="2800" dirty="0" smtClean="0">
                <a:solidFill>
                  <a:srgbClr val="DA1F28"/>
                </a:solidFill>
                <a:latin typeface="Calibri" pitchFamily="34" charset="0"/>
                <a:ea typeface="宋体" pitchFamily="2" charset="-122"/>
              </a:rPr>
              <a:t>M</a:t>
            </a:r>
            <a:r>
              <a:rPr lang="en-US" altLang="zh-CN" sz="2800" dirty="0" smtClean="0">
                <a:solidFill>
                  <a:schemeClr val="tx1"/>
                </a:solidFill>
                <a:latin typeface="Calibri" pitchFamily="34" charset="0"/>
                <a:ea typeface="宋体" pitchFamily="2" charset="-122"/>
              </a:rPr>
              <a:t>odeling </a:t>
            </a:r>
            <a:r>
              <a:rPr lang="en-US" altLang="zh-CN" sz="2800" dirty="0" smtClean="0">
                <a:solidFill>
                  <a:srgbClr val="DA1F28"/>
                </a:solidFill>
                <a:latin typeface="Calibri" pitchFamily="34" charset="0"/>
                <a:ea typeface="宋体" pitchFamily="2" charset="-122"/>
              </a:rPr>
              <a:t>L</a:t>
            </a:r>
            <a:r>
              <a:rPr lang="en-US" altLang="zh-CN" sz="2800" dirty="0" smtClean="0">
                <a:solidFill>
                  <a:schemeClr val="tx1"/>
                </a:solidFill>
                <a:latin typeface="Calibri" pitchFamily="34" charset="0"/>
                <a:ea typeface="宋体" pitchFamily="2" charset="-122"/>
              </a:rPr>
              <a:t>anguage (UML)</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kumimoji="0" lang="en-US" altLang="zh-CN" sz="2800" b="0" i="0" u="none" strike="noStrike" cap="none" normalizeH="0" baseline="0" dirty="0" smtClean="0">
                <a:ln>
                  <a:noFill/>
                </a:ln>
                <a:solidFill>
                  <a:schemeClr val="tx1"/>
                </a:solidFill>
                <a:effectLst/>
                <a:latin typeface="Calibri" pitchFamily="34" charset="0"/>
                <a:ea typeface="宋体" pitchFamily="2" charset="-122"/>
              </a:rPr>
              <a:t>Standard set of model constructs</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altLang="zh-CN" sz="2800" dirty="0" smtClean="0">
                <a:solidFill>
                  <a:schemeClr val="tx1"/>
                </a:solidFill>
                <a:latin typeface="Calibri" pitchFamily="34" charset="0"/>
                <a:ea typeface="宋体" pitchFamily="2" charset="-122"/>
              </a:rPr>
              <a:t>Designed for Object-Oriented development</a:t>
            </a:r>
            <a:endParaRPr kumimoji="0" lang="en-US" altLang="zh-CN" sz="2800" b="0" i="0" u="none" strike="noStrike" cap="none" normalizeH="0" baseline="0" dirty="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52480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stretch>
            <a:fillRect/>
          </a:stretch>
        </p:blipFill>
        <p:spPr>
          <a:xfrm>
            <a:off x="0" y="0"/>
            <a:ext cx="9144000" cy="6858000"/>
          </a:xfrm>
          <a:prstGeom prst="rect">
            <a:avLst/>
          </a:prstGeom>
        </p:spPr>
      </p:pic>
      <p:sp>
        <p:nvSpPr>
          <p:cNvPr id="4" name="Slide Number Placeholder 3"/>
          <p:cNvSpPr>
            <a:spLocks noGrp="1"/>
          </p:cNvSpPr>
          <p:nvPr>
            <p:ph type="sldNum" sz="quarter" idx="12"/>
          </p:nvPr>
        </p:nvSpPr>
        <p:spPr/>
        <p:txBody>
          <a:bodyPr/>
          <a:lstStyle/>
          <a:p>
            <a:pPr>
              <a:defRPr/>
            </a:pPr>
            <a:fld id="{B95D7CCF-0169-4FB2-A3D4-8E42C07AB1ED}" type="slidenum">
              <a:rPr lang="pt-BR" smtClean="0"/>
              <a:pPr>
                <a:defRPr/>
              </a:pPr>
              <a:t>4</a:t>
            </a:fld>
            <a:endParaRPr lang="pt-BR"/>
          </a:p>
        </p:txBody>
      </p:sp>
      <p:sp>
        <p:nvSpPr>
          <p:cNvPr id="8" name="Rectangle 7"/>
          <p:cNvSpPr/>
          <p:nvPr/>
        </p:nvSpPr>
        <p:spPr>
          <a:xfrm>
            <a:off x="1571718" y="762000"/>
            <a:ext cx="6000565" cy="2585323"/>
          </a:xfrm>
          <a:prstGeom prst="rect">
            <a:avLst/>
          </a:prstGeom>
          <a:noFill/>
        </p:spPr>
        <p:txBody>
          <a:bodyPr wrap="square" lIns="91440" tIns="45720" rIns="91440" bIns="45720">
            <a:spAutoFit/>
          </a:bodyPr>
          <a:lstStyle/>
          <a:p>
            <a:pPr algn="ctr"/>
            <a:r>
              <a:rPr lang="en-US" sz="5400" b="1" dirty="0" smtClean="0">
                <a:solidFill>
                  <a:schemeClr val="bg1"/>
                </a:solidFill>
                <a:effectLst>
                  <a:glow rad="139700">
                    <a:schemeClr val="accent5">
                      <a:satMod val="175000"/>
                      <a:alpha val="40000"/>
                    </a:schemeClr>
                  </a:glow>
                </a:effectLst>
              </a:rPr>
              <a:t>Collection of inter-related components</a:t>
            </a:r>
            <a:endParaRPr lang="en-US" sz="5400" b="1" dirty="0">
              <a:solidFill>
                <a:schemeClr val="bg1"/>
              </a:solidFill>
              <a:effectLst>
                <a:glow rad="139700">
                  <a:schemeClr val="accent5">
                    <a:satMod val="175000"/>
                    <a:alpha val="40000"/>
                  </a:schemeClr>
                </a:glow>
              </a:effectLst>
            </a:endParaRPr>
          </a:p>
        </p:txBody>
      </p:sp>
      <p:sp>
        <p:nvSpPr>
          <p:cNvPr id="10" name="Rectangle 9"/>
          <p:cNvSpPr/>
          <p:nvPr/>
        </p:nvSpPr>
        <p:spPr>
          <a:xfrm>
            <a:off x="1571718" y="3886200"/>
            <a:ext cx="6000565" cy="1754327"/>
          </a:xfrm>
          <a:prstGeom prst="rect">
            <a:avLst/>
          </a:prstGeom>
          <a:noFill/>
        </p:spPr>
        <p:txBody>
          <a:bodyPr wrap="square" lIns="91440" tIns="45720" rIns="91440" bIns="45720">
            <a:spAutoFit/>
          </a:bodyPr>
          <a:lstStyle/>
          <a:p>
            <a:pPr algn="ctr"/>
            <a:r>
              <a:rPr lang="en-US" sz="5400" b="1" dirty="0" smtClean="0">
                <a:solidFill>
                  <a:srgbClr val="FFFFFF"/>
                </a:solidFill>
                <a:effectLst>
                  <a:glow rad="139700">
                    <a:schemeClr val="accent5">
                      <a:satMod val="175000"/>
                      <a:alpha val="40000"/>
                    </a:schemeClr>
                  </a:glow>
                </a:effectLst>
              </a:rPr>
              <a:t>Use to complete a business task</a:t>
            </a:r>
            <a:endParaRPr lang="en-US" sz="5400" b="1" dirty="0">
              <a:solidFill>
                <a:srgbClr val="FFFFFF"/>
              </a:solidFill>
              <a:effectLst>
                <a:glow rad="139700">
                  <a:schemeClr val="accent5">
                    <a:satMod val="175000"/>
                    <a:alpha val="40000"/>
                  </a:schemeClr>
                </a:glow>
              </a:effectLst>
            </a:endParaRPr>
          </a:p>
        </p:txBody>
      </p:sp>
    </p:spTree>
    <p:extLst>
      <p:ext uri="{BB962C8B-B14F-4D97-AF65-F5344CB8AC3E}">
        <p14:creationId xmlns:p14="http://schemas.microsoft.com/office/powerpoint/2010/main" val="421304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UML diagrams used for modeling</a:t>
            </a:r>
            <a:endParaRPr lang="pt-BR" dirty="0"/>
          </a:p>
        </p:txBody>
      </p:sp>
      <p:sp>
        <p:nvSpPr>
          <p:cNvPr id="15"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12" name="Slide Number Placeholder 11"/>
          <p:cNvSpPr>
            <a:spLocks noGrp="1"/>
          </p:cNvSpPr>
          <p:nvPr>
            <p:ph type="sldNum" sz="quarter" idx="12"/>
          </p:nvPr>
        </p:nvSpPr>
        <p:spPr/>
        <p:txBody>
          <a:bodyPr/>
          <a:lstStyle/>
          <a:p>
            <a:pPr>
              <a:defRPr/>
            </a:pPr>
            <a:fld id="{B95D7CCF-0169-4FB2-A3D4-8E42C07AB1ED}" type="slidenum">
              <a:rPr lang="pt-BR" smtClean="0"/>
              <a:pPr>
                <a:defRPr/>
              </a:pPr>
              <a:t>40</a:t>
            </a:fld>
            <a:endParaRPr lang="pt-BR"/>
          </a:p>
        </p:txBody>
      </p:sp>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1026" name="Picture 2" descr="Fig"/>
          <p:cNvPicPr>
            <a:picLocks noChangeAspect="1" noChangeArrowheads="1"/>
          </p:cNvPicPr>
          <p:nvPr/>
        </p:nvPicPr>
        <p:blipFill>
          <a:blip r:embed="rId3" cstate="print"/>
          <a:srcRect/>
          <a:stretch>
            <a:fillRect/>
          </a:stretch>
        </p:blipFill>
        <p:spPr bwMode="auto">
          <a:xfrm>
            <a:off x="937010" y="1401862"/>
            <a:ext cx="7444990" cy="5456137"/>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5105400" y="2819400"/>
            <a:ext cx="4038600" cy="4038600"/>
          </a:xfrm>
          <a:prstGeom prst="rect">
            <a:avLst/>
          </a:prstGeom>
        </p:spPr>
      </p:pic>
      <p:sp>
        <p:nvSpPr>
          <p:cNvPr id="3" name="Title 2"/>
          <p:cNvSpPr>
            <a:spLocks noGrp="1"/>
          </p:cNvSpPr>
          <p:nvPr>
            <p:ph type="title"/>
          </p:nvPr>
        </p:nvSpPr>
        <p:spPr/>
        <p:txBody>
          <a:bodyPr/>
          <a:lstStyle/>
          <a:p>
            <a:r>
              <a:rPr lang="en-US" dirty="0" smtClean="0"/>
              <a:t>Tools</a:t>
            </a:r>
            <a:endParaRPr lang="en-US"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41</a:t>
            </a:fld>
            <a:endParaRPr lang="pt-BR"/>
          </a:p>
        </p:txBody>
      </p:sp>
      <p:pic>
        <p:nvPicPr>
          <p:cNvPr id="14" name="Picture 13"/>
          <p:cNvPicPr>
            <a:picLocks noChangeAspect="1"/>
          </p:cNvPicPr>
          <p:nvPr/>
        </p:nvPicPr>
        <p:blipFill>
          <a:blip r:embed="rId3" cstate="print"/>
          <a:stretch>
            <a:fillRect/>
          </a:stretch>
        </p:blipFill>
        <p:spPr>
          <a:xfrm>
            <a:off x="228600" y="1524000"/>
            <a:ext cx="2293340" cy="2057400"/>
          </a:xfrm>
          <a:prstGeom prst="rect">
            <a:avLst/>
          </a:prstGeom>
        </p:spPr>
      </p:pic>
      <p:pic>
        <p:nvPicPr>
          <p:cNvPr id="15" name="Picture 14"/>
          <p:cNvPicPr>
            <a:picLocks noChangeAspect="1"/>
          </p:cNvPicPr>
          <p:nvPr/>
        </p:nvPicPr>
        <p:blipFill>
          <a:blip r:embed="rId4" cstate="print"/>
          <a:stretch>
            <a:fillRect/>
          </a:stretch>
        </p:blipFill>
        <p:spPr>
          <a:xfrm>
            <a:off x="1143000" y="4114800"/>
            <a:ext cx="4112964" cy="1600200"/>
          </a:xfrm>
          <a:prstGeom prst="rect">
            <a:avLst/>
          </a:prstGeom>
        </p:spPr>
      </p:pic>
      <p:pic>
        <p:nvPicPr>
          <p:cNvPr id="16" name="Picture 15"/>
          <p:cNvPicPr>
            <a:picLocks noChangeAspect="1"/>
          </p:cNvPicPr>
          <p:nvPr/>
        </p:nvPicPr>
        <p:blipFill>
          <a:blip r:embed="rId5" cstate="print"/>
          <a:stretch>
            <a:fillRect/>
          </a:stretch>
        </p:blipFill>
        <p:spPr>
          <a:xfrm>
            <a:off x="3327400" y="990600"/>
            <a:ext cx="2540000" cy="2540000"/>
          </a:xfrm>
          <a:prstGeom prst="rect">
            <a:avLst/>
          </a:prstGeom>
        </p:spPr>
      </p:pic>
      <p:sp>
        <p:nvSpPr>
          <p:cNvPr id="17" name="TextBox 16"/>
          <p:cNvSpPr txBox="1"/>
          <p:nvPr/>
        </p:nvSpPr>
        <p:spPr>
          <a:xfrm>
            <a:off x="5105400" y="304800"/>
            <a:ext cx="381000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3200" dirty="0" smtClean="0"/>
              <a:t>Integrated Development Environment (IDE) </a:t>
            </a:r>
            <a:endParaRPr lang="pt-BR" sz="3200" dirty="0"/>
          </a:p>
        </p:txBody>
      </p:sp>
    </p:spTree>
    <p:extLst>
      <p:ext uri="{BB962C8B-B14F-4D97-AF65-F5344CB8AC3E}">
        <p14:creationId xmlns:p14="http://schemas.microsoft.com/office/powerpoint/2010/main" val="359942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5105400" y="2819400"/>
            <a:ext cx="4038600" cy="4038600"/>
          </a:xfrm>
          <a:prstGeom prst="rect">
            <a:avLst/>
          </a:prstGeom>
        </p:spPr>
      </p:pic>
      <p:sp>
        <p:nvSpPr>
          <p:cNvPr id="11" name="TextBox 10"/>
          <p:cNvSpPr txBox="1"/>
          <p:nvPr/>
        </p:nvSpPr>
        <p:spPr>
          <a:xfrm>
            <a:off x="381000" y="3048000"/>
            <a:ext cx="5562600"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457200" indent="-457200">
              <a:buFont typeface="Arial"/>
              <a:buChar char="•"/>
              <a:defRPr/>
            </a:pPr>
            <a:r>
              <a:rPr lang="en-US" sz="3200" dirty="0" smtClean="0"/>
              <a:t>Store information about system specification</a:t>
            </a:r>
          </a:p>
          <a:p>
            <a:pPr marL="457200" indent="-457200">
              <a:buFont typeface="Arial"/>
              <a:buChar char="•"/>
              <a:defRPr/>
            </a:pPr>
            <a:r>
              <a:rPr lang="en-US" sz="3200" dirty="0" smtClean="0"/>
              <a:t>Aid in various aspects of system development</a:t>
            </a:r>
          </a:p>
          <a:p>
            <a:pPr marL="457200" indent="-457200">
              <a:buFont typeface="Arial"/>
              <a:buChar char="•"/>
              <a:defRPr/>
            </a:pPr>
            <a:r>
              <a:rPr lang="en-US" sz="3200" dirty="0" smtClean="0"/>
              <a:t>Modeling, code generator, documentation tools</a:t>
            </a:r>
            <a:endParaRPr lang="pt-BR" sz="3200" dirty="0"/>
          </a:p>
        </p:txBody>
      </p:sp>
      <p:sp>
        <p:nvSpPr>
          <p:cNvPr id="3" name="Title 2"/>
          <p:cNvSpPr>
            <a:spLocks noGrp="1"/>
          </p:cNvSpPr>
          <p:nvPr>
            <p:ph type="title"/>
          </p:nvPr>
        </p:nvSpPr>
        <p:spPr/>
        <p:txBody>
          <a:bodyPr/>
          <a:lstStyle/>
          <a:p>
            <a:r>
              <a:rPr lang="en-US" dirty="0" smtClean="0"/>
              <a:t>Tools</a:t>
            </a:r>
            <a:endParaRPr lang="en-US"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42</a:t>
            </a:fld>
            <a:endParaRPr lang="pt-BR"/>
          </a:p>
        </p:txBody>
      </p:sp>
      <p:sp>
        <p:nvSpPr>
          <p:cNvPr id="17" name="TextBox 16"/>
          <p:cNvSpPr txBox="1"/>
          <p:nvPr/>
        </p:nvSpPr>
        <p:spPr>
          <a:xfrm>
            <a:off x="4038600" y="304800"/>
            <a:ext cx="487680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3200" dirty="0" smtClean="0"/>
              <a:t>Computer Aided System Engineering (CASE)</a:t>
            </a:r>
            <a:endParaRPr lang="pt-BR" sz="3200" dirty="0"/>
          </a:p>
        </p:txBody>
      </p:sp>
      <p:pic>
        <p:nvPicPr>
          <p:cNvPr id="2" name="Picture 1"/>
          <p:cNvPicPr>
            <a:picLocks noChangeAspect="1"/>
          </p:cNvPicPr>
          <p:nvPr/>
        </p:nvPicPr>
        <p:blipFill>
          <a:blip r:embed="rId4" cstate="print"/>
          <a:stretch>
            <a:fillRect/>
          </a:stretch>
        </p:blipFill>
        <p:spPr>
          <a:xfrm>
            <a:off x="228599" y="1752600"/>
            <a:ext cx="5937337" cy="1371600"/>
          </a:xfrm>
          <a:prstGeom prst="rect">
            <a:avLst/>
          </a:prstGeom>
        </p:spPr>
      </p:pic>
    </p:spTree>
    <p:extLst>
      <p:ext uri="{BB962C8B-B14F-4D97-AF65-F5344CB8AC3E}">
        <p14:creationId xmlns:p14="http://schemas.microsoft.com/office/powerpoint/2010/main" val="3069167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stretch>
            <a:fillRect/>
          </a:stretch>
        </p:blipFill>
        <p:spPr>
          <a:xfrm>
            <a:off x="-25400" y="3340100"/>
            <a:ext cx="4724400" cy="3543300"/>
          </a:xfrm>
          <a:prstGeom prst="rect">
            <a:avLst/>
          </a:prstGeom>
        </p:spPr>
      </p:pic>
      <p:pic>
        <p:nvPicPr>
          <p:cNvPr id="5" name="Picture 4"/>
          <p:cNvPicPr>
            <a:picLocks noChangeAspect="1"/>
          </p:cNvPicPr>
          <p:nvPr/>
        </p:nvPicPr>
        <p:blipFill>
          <a:blip r:embed="rId4" cstate="print"/>
          <a:stretch>
            <a:fillRect/>
          </a:stretch>
        </p:blipFill>
        <p:spPr>
          <a:xfrm>
            <a:off x="5105400" y="2819400"/>
            <a:ext cx="4038600" cy="4038600"/>
          </a:xfrm>
          <a:prstGeom prst="rect">
            <a:avLst/>
          </a:prstGeom>
        </p:spPr>
      </p:pic>
      <p:sp>
        <p:nvSpPr>
          <p:cNvPr id="3" name="Title 2"/>
          <p:cNvSpPr>
            <a:spLocks noGrp="1"/>
          </p:cNvSpPr>
          <p:nvPr>
            <p:ph type="title"/>
          </p:nvPr>
        </p:nvSpPr>
        <p:spPr/>
        <p:txBody>
          <a:bodyPr/>
          <a:lstStyle/>
          <a:p>
            <a:r>
              <a:rPr lang="en-US" dirty="0" smtClean="0"/>
              <a:t>Tools</a:t>
            </a:r>
            <a:endParaRPr lang="en-US"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43</a:t>
            </a:fld>
            <a:endParaRPr lang="pt-BR"/>
          </a:p>
        </p:txBody>
      </p:sp>
      <p:sp>
        <p:nvSpPr>
          <p:cNvPr id="17" name="TextBox 16"/>
          <p:cNvSpPr txBox="1"/>
          <p:nvPr/>
        </p:nvSpPr>
        <p:spPr>
          <a:xfrm>
            <a:off x="4038600" y="304800"/>
            <a:ext cx="4876800" cy="58477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3200" dirty="0" smtClean="0"/>
              <a:t>UML Drawing Tool</a:t>
            </a:r>
            <a:endParaRPr lang="pt-BR" sz="3200" dirty="0"/>
          </a:p>
        </p:txBody>
      </p:sp>
      <p:pic>
        <p:nvPicPr>
          <p:cNvPr id="4" name="Picture 3"/>
          <p:cNvPicPr>
            <a:picLocks noChangeAspect="1"/>
          </p:cNvPicPr>
          <p:nvPr/>
        </p:nvPicPr>
        <p:blipFill>
          <a:blip r:embed="rId5" cstate="print"/>
          <a:stretch>
            <a:fillRect/>
          </a:stretch>
        </p:blipFill>
        <p:spPr>
          <a:xfrm>
            <a:off x="1" y="1524000"/>
            <a:ext cx="4572000" cy="1508231"/>
          </a:xfrm>
          <a:prstGeom prst="rect">
            <a:avLst/>
          </a:prstGeom>
        </p:spPr>
      </p:pic>
    </p:spTree>
    <p:extLst>
      <p:ext uri="{BB962C8B-B14F-4D97-AF65-F5344CB8AC3E}">
        <p14:creationId xmlns:p14="http://schemas.microsoft.com/office/powerpoint/2010/main" val="1993043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44</a:t>
            </a:fld>
            <a:endParaRPr lang="pt-BR"/>
          </a:p>
        </p:txBody>
      </p:sp>
      <p:pic>
        <p:nvPicPr>
          <p:cNvPr id="2" name="Picture 1"/>
          <p:cNvPicPr>
            <a:picLocks noChangeAspect="1"/>
          </p:cNvPicPr>
          <p:nvPr/>
        </p:nvPicPr>
        <p:blipFill>
          <a:blip r:embed="rId3" cstate="print"/>
          <a:stretch>
            <a:fillRect/>
          </a:stretch>
        </p:blipFill>
        <p:spPr>
          <a:xfrm>
            <a:off x="0" y="0"/>
            <a:ext cx="9144000" cy="6858000"/>
          </a:xfrm>
          <a:prstGeom prst="rect">
            <a:avLst/>
          </a:prstGeom>
        </p:spPr>
      </p:pic>
      <p:sp>
        <p:nvSpPr>
          <p:cNvPr id="10" name="Oval 9"/>
          <p:cNvSpPr/>
          <p:nvPr/>
        </p:nvSpPr>
        <p:spPr>
          <a:xfrm>
            <a:off x="914400" y="1143000"/>
            <a:ext cx="3657600" cy="2590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System Architecture Design</a:t>
            </a:r>
            <a:endParaRPr lang="en-US" sz="2800" dirty="0"/>
          </a:p>
        </p:txBody>
      </p:sp>
      <p:sp>
        <p:nvSpPr>
          <p:cNvPr id="12" name="Oval 11"/>
          <p:cNvSpPr/>
          <p:nvPr/>
        </p:nvSpPr>
        <p:spPr>
          <a:xfrm>
            <a:off x="5029200" y="1981200"/>
            <a:ext cx="3657600" cy="2590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Network Configuration Design</a:t>
            </a:r>
            <a:endParaRPr lang="en-US" sz="2800" dirty="0"/>
          </a:p>
        </p:txBody>
      </p:sp>
      <p:sp>
        <p:nvSpPr>
          <p:cNvPr id="13" name="Oval 12"/>
          <p:cNvSpPr/>
          <p:nvPr/>
        </p:nvSpPr>
        <p:spPr>
          <a:xfrm>
            <a:off x="1981200" y="4038600"/>
            <a:ext cx="3657600" cy="2590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Database Design</a:t>
            </a:r>
            <a:endParaRPr lang="en-US" sz="2800" dirty="0"/>
          </a:p>
        </p:txBody>
      </p:sp>
      <p:sp>
        <p:nvSpPr>
          <p:cNvPr id="11" name="Title 4"/>
          <p:cNvSpPr>
            <a:spLocks noGrp="1"/>
          </p:cNvSpPr>
          <p:nvPr>
            <p:ph type="title"/>
          </p:nvPr>
        </p:nvSpPr>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Techniques</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948504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stretch>
            <a:fillRect/>
          </a:stretch>
        </p:blipFill>
        <p:spPr>
          <a:xfrm>
            <a:off x="-76201" y="0"/>
            <a:ext cx="9220201" cy="6898786"/>
          </a:xfrm>
          <a:prstGeom prst="rect">
            <a:avLst/>
          </a:prstGeom>
        </p:spPr>
      </p:pic>
      <p:sp>
        <p:nvSpPr>
          <p:cNvPr id="16" name="Title 4"/>
          <p:cNvSpPr>
            <a:spLocks noGrp="1"/>
          </p:cNvSpPr>
          <p:nvPr>
            <p:ph type="title"/>
          </p:nvPr>
        </p:nvSpPr>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Techniques</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45</a:t>
            </a:fld>
            <a:endParaRPr lang="pt-BR"/>
          </a:p>
        </p:txBody>
      </p:sp>
      <p:sp>
        <p:nvSpPr>
          <p:cNvPr id="10" name="Oval 9"/>
          <p:cNvSpPr/>
          <p:nvPr/>
        </p:nvSpPr>
        <p:spPr>
          <a:xfrm>
            <a:off x="152400" y="1981200"/>
            <a:ext cx="3657600" cy="2590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Project Planning Techniques</a:t>
            </a:r>
            <a:endParaRPr lang="en-US" sz="2800" dirty="0"/>
          </a:p>
        </p:txBody>
      </p:sp>
      <p:sp>
        <p:nvSpPr>
          <p:cNvPr id="13" name="Oval 12"/>
          <p:cNvSpPr/>
          <p:nvPr/>
        </p:nvSpPr>
        <p:spPr>
          <a:xfrm>
            <a:off x="4419600" y="685800"/>
            <a:ext cx="3657600" cy="2590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Cost/Benefits Analysis</a:t>
            </a:r>
            <a:endParaRPr lang="en-US" sz="2800" dirty="0"/>
          </a:p>
        </p:txBody>
      </p:sp>
    </p:spTree>
    <p:extLst>
      <p:ext uri="{BB962C8B-B14F-4D97-AF65-F5344CB8AC3E}">
        <p14:creationId xmlns:p14="http://schemas.microsoft.com/office/powerpoint/2010/main" val="3346773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3854158" y="3048000"/>
            <a:ext cx="5137442" cy="3429000"/>
          </a:xfrm>
          <a:prstGeom prst="rect">
            <a:avLst/>
          </a:prstGeom>
        </p:spPr>
      </p:pic>
      <p:sp>
        <p:nvSpPr>
          <p:cNvPr id="3" name="Title 2"/>
          <p:cNvSpPr>
            <a:spLocks noGrp="1"/>
          </p:cNvSpPr>
          <p:nvPr>
            <p:ph type="title"/>
          </p:nvPr>
        </p:nvSpPr>
        <p:spPr/>
        <p:txBody>
          <a:bodyPr/>
          <a:lstStyle/>
          <a:p>
            <a:r>
              <a:rPr lang="en-US" dirty="0" smtClean="0"/>
              <a:t>Techniques</a:t>
            </a:r>
            <a:endParaRPr lang="en-US"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46</a:t>
            </a:fld>
            <a:endParaRPr lang="pt-BR"/>
          </a:p>
        </p:txBody>
      </p:sp>
      <p:sp>
        <p:nvSpPr>
          <p:cNvPr id="10" name="TextBox 9"/>
          <p:cNvSpPr txBox="1"/>
          <p:nvPr/>
        </p:nvSpPr>
        <p:spPr>
          <a:xfrm>
            <a:off x="533400" y="1513344"/>
            <a:ext cx="4876800" cy="267765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457200" indent="-457200">
              <a:buFont typeface="Arial"/>
              <a:buChar char="•"/>
              <a:defRPr/>
            </a:pPr>
            <a:r>
              <a:rPr lang="en-US" sz="2800" dirty="0" smtClean="0"/>
              <a:t>Set of guidelines for completing an activity</a:t>
            </a:r>
          </a:p>
          <a:p>
            <a:pPr marL="457200" indent="-457200">
              <a:buFont typeface="Arial"/>
              <a:buChar char="•"/>
              <a:defRPr/>
            </a:pPr>
            <a:r>
              <a:rPr lang="en-US" sz="2800" dirty="0" smtClean="0"/>
              <a:t>Examples:</a:t>
            </a:r>
          </a:p>
          <a:p>
            <a:pPr marL="457200" indent="-457200">
              <a:buFont typeface="Arial"/>
              <a:buChar char="•"/>
              <a:defRPr/>
            </a:pPr>
            <a:r>
              <a:rPr lang="en-US" sz="2800" dirty="0" smtClean="0"/>
              <a:t>Domain-modeling, use case modeling, software-testing, </a:t>
            </a:r>
            <a:r>
              <a:rPr lang="en-US" sz="2800" dirty="0" err="1" smtClean="0"/>
              <a:t>etc</a:t>
            </a:r>
            <a:endParaRPr lang="en-US" sz="2800" dirty="0" smtClean="0"/>
          </a:p>
        </p:txBody>
      </p:sp>
    </p:spTree>
    <p:extLst>
      <p:ext uri="{BB962C8B-B14F-4D97-AF65-F5344CB8AC3E}">
        <p14:creationId xmlns:p14="http://schemas.microsoft.com/office/powerpoint/2010/main" val="1528011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sz="6600" dirty="0" smtClean="0"/>
              <a:t>Disciplines</a:t>
            </a:r>
          </a:p>
        </p:txBody>
      </p:sp>
      <p:sp>
        <p:nvSpPr>
          <p:cNvPr id="7" name="Slide Number Placeholder 6"/>
          <p:cNvSpPr>
            <a:spLocks noGrp="1"/>
          </p:cNvSpPr>
          <p:nvPr>
            <p:ph type="sldNum" sz="quarter" idx="11"/>
          </p:nvPr>
        </p:nvSpPr>
        <p:spPr/>
        <p:txBody>
          <a:bodyPr/>
          <a:lstStyle/>
          <a:p>
            <a:pPr>
              <a:defRPr/>
            </a:pPr>
            <a:fld id="{2E2BCA2C-96AD-4F73-92FC-DDEF71537D2E}" type="slidenum">
              <a:rPr lang="pt-BR" smtClean="0"/>
              <a:pPr>
                <a:defRPr/>
              </a:pPr>
              <a:t>47</a:t>
            </a:fld>
            <a:endParaRPr lang="pt-B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graphicFrame>
        <p:nvGraphicFramePr>
          <p:cNvPr id="8" name="Diagram 7"/>
          <p:cNvGraphicFramePr/>
          <p:nvPr>
            <p:extLst>
              <p:ext uri="{D42A27DB-BD31-4B8C-83A1-F6EECF244321}">
                <p14:modId xmlns:p14="http://schemas.microsoft.com/office/powerpoint/2010/main" val="664839403"/>
              </p:ext>
            </p:extLst>
          </p:nvPr>
        </p:nvGraphicFramePr>
        <p:xfrm>
          <a:off x="152400" y="4419600"/>
          <a:ext cx="88392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disciplines</a:t>
            </a:r>
            <a:endParaRPr lang="pt-BR" dirty="0"/>
          </a:p>
        </p:txBody>
      </p:sp>
      <p:sp>
        <p:nvSpPr>
          <p:cNvPr id="16386" name="Content Placeholder 1"/>
          <p:cNvSpPr>
            <a:spLocks noGrp="1"/>
          </p:cNvSpPr>
          <p:nvPr>
            <p:ph idx="1"/>
          </p:nvPr>
        </p:nvSpPr>
        <p:spPr/>
        <p:txBody>
          <a:bodyPr/>
          <a:lstStyle/>
          <a:p>
            <a:r>
              <a:rPr lang="en-US" sz="3200" dirty="0" smtClean="0"/>
              <a:t>Business Modeling</a:t>
            </a:r>
          </a:p>
          <a:p>
            <a:r>
              <a:rPr lang="en-US" sz="3200" dirty="0" smtClean="0"/>
              <a:t>Requirements</a:t>
            </a:r>
          </a:p>
          <a:p>
            <a:r>
              <a:rPr lang="en-US" sz="3200" dirty="0" smtClean="0"/>
              <a:t>Design</a:t>
            </a:r>
          </a:p>
          <a:p>
            <a:r>
              <a:rPr lang="en-US" sz="3200" dirty="0" smtClean="0"/>
              <a:t>Implementation</a:t>
            </a:r>
          </a:p>
          <a:p>
            <a:r>
              <a:rPr lang="en-US" sz="3200" dirty="0" smtClean="0"/>
              <a:t>Testing</a:t>
            </a:r>
          </a:p>
          <a:p>
            <a:r>
              <a:rPr lang="en-US" sz="3200" dirty="0" smtClean="0"/>
              <a:t>Deployment</a:t>
            </a:r>
          </a:p>
        </p:txBody>
      </p:sp>
      <p:sp>
        <p:nvSpPr>
          <p:cNvPr id="10"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48</a:t>
            </a:fld>
            <a:endParaRPr lang="pt-BR"/>
          </a:p>
        </p:txBody>
      </p:sp>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0" y="0"/>
            <a:ext cx="9144000" cy="6858000"/>
          </a:xfrm>
          <a:prstGeom prst="rect">
            <a:avLst/>
          </a:prstGeom>
        </p:spPr>
      </p:pic>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6" name="Slide Number Placeholder 5"/>
          <p:cNvSpPr>
            <a:spLocks noGrp="1"/>
          </p:cNvSpPr>
          <p:nvPr>
            <p:ph type="sldNum" sz="quarter" idx="12"/>
          </p:nvPr>
        </p:nvSpPr>
        <p:spPr/>
        <p:txBody>
          <a:bodyPr/>
          <a:lstStyle/>
          <a:p>
            <a:pPr>
              <a:defRPr/>
            </a:pPr>
            <a:fld id="{B95D7CCF-0169-4FB2-A3D4-8E42C07AB1ED}" type="slidenum">
              <a:rPr lang="pt-BR" smtClean="0"/>
              <a:pPr>
                <a:defRPr/>
              </a:pPr>
              <a:t>49</a:t>
            </a:fld>
            <a:endParaRPr lang="pt-BR"/>
          </a:p>
        </p:txBody>
      </p:sp>
      <p:sp>
        <p:nvSpPr>
          <p:cNvPr id="10" name="Oval 9"/>
          <p:cNvSpPr/>
          <p:nvPr/>
        </p:nvSpPr>
        <p:spPr>
          <a:xfrm>
            <a:off x="76200" y="1295400"/>
            <a:ext cx="4572000" cy="3276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Objective: Understand business environment and potential improvements</a:t>
            </a:r>
            <a:endParaRPr lang="en-US" sz="2800" dirty="0"/>
          </a:p>
        </p:txBody>
      </p:sp>
      <p:sp>
        <p:nvSpPr>
          <p:cNvPr id="8" name="Oval 7"/>
          <p:cNvSpPr/>
          <p:nvPr/>
        </p:nvSpPr>
        <p:spPr>
          <a:xfrm>
            <a:off x="4038600" y="3505200"/>
            <a:ext cx="4876800" cy="3352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Objective: Communicate this understanding to the end users, manager, system developer, </a:t>
            </a:r>
            <a:r>
              <a:rPr lang="en-US" sz="2800" dirty="0" err="1" smtClean="0"/>
              <a:t>etc</a:t>
            </a:r>
            <a:endParaRPr lang="en-US" sz="2800" dirty="0"/>
          </a:p>
        </p:txBody>
      </p:sp>
      <p:sp>
        <p:nvSpPr>
          <p:cNvPr id="16" name="Title 4"/>
          <p:cNvSpPr>
            <a:spLocks noGrp="1"/>
          </p:cNvSpPr>
          <p:nvPr>
            <p:ph type="title"/>
          </p:nvPr>
        </p:nvSpPr>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Business Modeling</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3676110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304800" y="-25400"/>
            <a:ext cx="9975942" cy="6883400"/>
          </a:xfrm>
          <a:prstGeom prst="rect">
            <a:avLst/>
          </a:prstGeom>
        </p:spPr>
      </p:pic>
      <p:sp>
        <p:nvSpPr>
          <p:cNvPr id="4" name="Slide Number Placeholder 3"/>
          <p:cNvSpPr>
            <a:spLocks noGrp="1"/>
          </p:cNvSpPr>
          <p:nvPr>
            <p:ph type="sldNum" sz="quarter" idx="12"/>
          </p:nvPr>
        </p:nvSpPr>
        <p:spPr/>
        <p:txBody>
          <a:bodyPr/>
          <a:lstStyle/>
          <a:p>
            <a:pPr>
              <a:defRPr/>
            </a:pPr>
            <a:fld id="{B95D7CCF-0169-4FB2-A3D4-8E42C07AB1ED}" type="slidenum">
              <a:rPr lang="pt-BR" smtClean="0"/>
              <a:pPr>
                <a:defRPr/>
              </a:pPr>
              <a:t>5</a:t>
            </a:fld>
            <a:endParaRPr lang="pt-BR"/>
          </a:p>
        </p:txBody>
      </p:sp>
      <p:sp>
        <p:nvSpPr>
          <p:cNvPr id="6" name="Rectangle 5"/>
          <p:cNvSpPr/>
          <p:nvPr/>
        </p:nvSpPr>
        <p:spPr>
          <a:xfrm>
            <a:off x="1571718" y="1676400"/>
            <a:ext cx="6000565" cy="3416320"/>
          </a:xfrm>
          <a:prstGeom prst="rect">
            <a:avLst/>
          </a:prstGeom>
          <a:noFill/>
        </p:spPr>
        <p:txBody>
          <a:bodyPr wrap="square" lIns="91440" tIns="45720" rIns="91440" bIns="45720">
            <a:spAutoFit/>
          </a:bodyPr>
          <a:lstStyle/>
          <a:p>
            <a:pPr algn="ctr"/>
            <a:r>
              <a:rPr lang="en-US" sz="5400" b="1" dirty="0" smtClean="0">
                <a:solidFill>
                  <a:srgbClr val="FFFFFF"/>
                </a:solidFill>
                <a:effectLst>
                  <a:glow rad="139700">
                    <a:schemeClr val="accent5">
                      <a:satMod val="175000"/>
                      <a:alpha val="40000"/>
                    </a:schemeClr>
                  </a:glow>
                </a:effectLst>
              </a:rPr>
              <a:t>Crucial to the success of modern business organizations</a:t>
            </a:r>
            <a:endParaRPr lang="en-US" sz="5400" b="1" dirty="0">
              <a:solidFill>
                <a:srgbClr val="FFFFFF"/>
              </a:solidFill>
              <a:effectLst>
                <a:glow rad="139700">
                  <a:schemeClr val="accent5">
                    <a:satMod val="175000"/>
                    <a:alpha val="40000"/>
                  </a:schemeClr>
                </a:glow>
              </a:effectLst>
            </a:endParaRPr>
          </a:p>
        </p:txBody>
      </p:sp>
    </p:spTree>
    <p:extLst>
      <p:ext uri="{BB962C8B-B14F-4D97-AF65-F5344CB8AC3E}">
        <p14:creationId xmlns:p14="http://schemas.microsoft.com/office/powerpoint/2010/main" val="174235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Requirements</a:t>
            </a:r>
            <a:endParaRPr lang="pt-BR" dirty="0"/>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50</a:t>
            </a:fld>
            <a:endParaRPr lang="pt-BR"/>
          </a:p>
        </p:txBody>
      </p:sp>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3" name="Picture 2"/>
          <p:cNvPicPr>
            <a:picLocks noChangeAspect="1"/>
          </p:cNvPicPr>
          <p:nvPr/>
        </p:nvPicPr>
        <p:blipFill>
          <a:blip r:embed="rId3" cstate="print"/>
          <a:stretch>
            <a:fillRect/>
          </a:stretch>
        </p:blipFill>
        <p:spPr>
          <a:xfrm>
            <a:off x="685800" y="1752600"/>
            <a:ext cx="3048000" cy="3901440"/>
          </a:xfrm>
          <a:prstGeom prst="rect">
            <a:avLst/>
          </a:prstGeom>
        </p:spPr>
      </p:pic>
      <p:sp>
        <p:nvSpPr>
          <p:cNvPr id="10" name="TextBox 9"/>
          <p:cNvSpPr txBox="1"/>
          <p:nvPr/>
        </p:nvSpPr>
        <p:spPr>
          <a:xfrm>
            <a:off x="5029200" y="2057400"/>
            <a:ext cx="3352800" cy="2062103"/>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3200" dirty="0" smtClean="0">
                <a:solidFill>
                  <a:schemeClr val="tx1"/>
                </a:solidFill>
                <a:latin typeface="Calibri" pitchFamily="34" charset="0"/>
                <a:ea typeface="宋体" pitchFamily="2" charset="-122"/>
              </a:rPr>
              <a:t>Objective: Understand and document the business needs</a:t>
            </a:r>
            <a:endParaRPr kumimoji="0" lang="en-US" altLang="zh-CN" sz="3200" b="0" i="0" u="none" strike="noStrike" cap="none" normalizeH="0" baseline="0" dirty="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2516685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0" y="0"/>
            <a:ext cx="9144000" cy="6858000"/>
          </a:xfrm>
          <a:prstGeom prst="rect">
            <a:avLst/>
          </a:prstGeom>
        </p:spPr>
      </p:pic>
      <p:sp>
        <p:nvSpPr>
          <p:cNvPr id="5" name="Title 4"/>
          <p:cNvSpPr>
            <a:spLocks noGrp="1"/>
          </p:cNvSpPr>
          <p:nvPr>
            <p:ph type="title"/>
          </p:nvPr>
        </p:nvSpPr>
        <p:spPr/>
        <p:txBody>
          <a:bodyPr>
            <a:normAutofit/>
          </a:bodyPr>
          <a:lstStyle/>
          <a:p>
            <a:pPr fontAlgn="auto">
              <a:spcAft>
                <a:spcPts val="0"/>
              </a:spcAft>
              <a:defRPr/>
            </a:pPr>
            <a:r>
              <a:rPr lang="en-US" dirty="0" smtClean="0"/>
              <a:t>Requirements</a:t>
            </a:r>
            <a:endParaRPr lang="pt-BR" dirty="0"/>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51</a:t>
            </a:fld>
            <a:endParaRPr lang="pt-BR"/>
          </a:p>
        </p:txBody>
      </p:sp>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2" name="Oval 11"/>
          <p:cNvSpPr/>
          <p:nvPr/>
        </p:nvSpPr>
        <p:spPr>
          <a:xfrm>
            <a:off x="1981200" y="1752600"/>
            <a:ext cx="5638800" cy="4041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Business Modeling + Requirements traditionally referred to as System Analysis</a:t>
            </a:r>
            <a:endParaRPr lang="en-US" sz="2800" dirty="0"/>
          </a:p>
        </p:txBody>
      </p:sp>
    </p:spTree>
    <p:extLst>
      <p:ext uri="{BB962C8B-B14F-4D97-AF65-F5344CB8AC3E}">
        <p14:creationId xmlns:p14="http://schemas.microsoft.com/office/powerpoint/2010/main" val="320522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0" y="0"/>
            <a:ext cx="9144000" cy="6858000"/>
          </a:xfrm>
          <a:prstGeom prst="rect">
            <a:avLst/>
          </a:prstGeom>
        </p:spPr>
      </p:pic>
      <p:sp>
        <p:nvSpPr>
          <p:cNvPr id="5" name="Title 4"/>
          <p:cNvSpPr>
            <a:spLocks noGrp="1"/>
          </p:cNvSpPr>
          <p:nvPr>
            <p:ph type="title"/>
          </p:nvPr>
        </p:nvSpPr>
        <p:spPr/>
        <p:txBody>
          <a:bodyPr>
            <a:normAutofit/>
          </a:bodyPr>
          <a:lstStyle/>
          <a:p>
            <a:pPr fontAlgn="auto">
              <a:spcAft>
                <a:spcPts val="0"/>
              </a:spcAft>
              <a:defRPr/>
            </a:pPr>
            <a:r>
              <a:rPr lang="en-US" dirty="0" smtClean="0"/>
              <a:t>Requirements</a:t>
            </a:r>
            <a:endParaRPr lang="pt-BR" dirty="0"/>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52</a:t>
            </a:fld>
            <a:endParaRPr lang="pt-BR"/>
          </a:p>
        </p:txBody>
      </p:sp>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9" name="TextBox 8"/>
          <p:cNvSpPr txBox="1"/>
          <p:nvPr/>
        </p:nvSpPr>
        <p:spPr>
          <a:xfrm>
            <a:off x="1143000" y="1828800"/>
            <a:ext cx="6858000" cy="4524315"/>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3600" dirty="0" smtClean="0">
                <a:solidFill>
                  <a:schemeClr val="tx1"/>
                </a:solidFill>
                <a:latin typeface="Calibri" pitchFamily="34" charset="0"/>
                <a:ea typeface="宋体" pitchFamily="2" charset="-122"/>
              </a:rPr>
              <a:t>Activities:</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smtClean="0"/>
              <a:t>Gather </a:t>
            </a:r>
            <a:r>
              <a:rPr lang="en-US" sz="2800" dirty="0"/>
              <a:t>detailed </a:t>
            </a:r>
            <a:r>
              <a:rPr lang="en-US" sz="2800" dirty="0" smtClean="0"/>
              <a:t>information</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smtClean="0"/>
              <a:t>Define </a:t>
            </a:r>
            <a:r>
              <a:rPr lang="en-US" sz="2800" dirty="0"/>
              <a:t>functional </a:t>
            </a:r>
            <a:r>
              <a:rPr lang="en-US" sz="2800" dirty="0" smtClean="0"/>
              <a:t>requirements</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smtClean="0"/>
              <a:t>Define </a:t>
            </a:r>
            <a:r>
              <a:rPr lang="en-US" sz="2800" dirty="0"/>
              <a:t>non-functional </a:t>
            </a:r>
            <a:r>
              <a:rPr lang="en-US" sz="2800" dirty="0" smtClean="0"/>
              <a:t>requirements</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smtClean="0"/>
              <a:t>Prioritize requirements</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smtClean="0"/>
              <a:t>Develop </a:t>
            </a:r>
            <a:r>
              <a:rPr lang="en-US" sz="2800" dirty="0"/>
              <a:t>user interface </a:t>
            </a:r>
            <a:r>
              <a:rPr lang="en-US" sz="2800" dirty="0" smtClean="0"/>
              <a:t>dialogs</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smtClean="0"/>
              <a:t>Evaluate </a:t>
            </a:r>
            <a:r>
              <a:rPr lang="en-US" sz="2800" dirty="0"/>
              <a:t>requirements with </a:t>
            </a:r>
            <a:r>
              <a:rPr lang="en-US" sz="2800" dirty="0" smtClean="0"/>
              <a:t>users</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err="1" smtClean="0"/>
              <a:t>Etc</a:t>
            </a:r>
            <a:r>
              <a:rPr lang="en-US" sz="2800" dirty="0" smtClean="0"/>
              <a:t> </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smtClean="0">
                <a:solidFill>
                  <a:schemeClr val="tx1"/>
                </a:solidFill>
                <a:latin typeface="Calibri" pitchFamily="34" charset="0"/>
                <a:ea typeface="宋体" pitchFamily="2" charset="-122"/>
              </a:rPr>
              <a:t>Examples? (10’) (here ……….. </a:t>
            </a:r>
            <a:r>
              <a:rPr lang="en-US" sz="2800" dirty="0" err="1" smtClean="0">
                <a:solidFill>
                  <a:schemeClr val="tx1"/>
                </a:solidFill>
                <a:latin typeface="Calibri" pitchFamily="34" charset="0"/>
                <a:ea typeface="宋体" pitchFamily="2" charset="-122"/>
              </a:rPr>
              <a:t>Lession</a:t>
            </a:r>
            <a:r>
              <a:rPr lang="en-US" sz="2800" dirty="0" smtClean="0">
                <a:solidFill>
                  <a:schemeClr val="tx1"/>
                </a:solidFill>
                <a:latin typeface="Calibri" pitchFamily="34" charset="0"/>
                <a:ea typeface="宋体" pitchFamily="2" charset="-122"/>
              </a:rPr>
              <a:t> 1 08/01/2019)</a:t>
            </a:r>
            <a:endParaRPr lang="en-US" sz="3600" dirty="0">
              <a:solidFill>
                <a:schemeClr val="tx1"/>
              </a:solidFill>
              <a:latin typeface="Calibri" pitchFamily="34" charset="0"/>
              <a:ea typeface="宋体" pitchFamily="2" charset="-122"/>
            </a:endParaRPr>
          </a:p>
        </p:txBody>
      </p:sp>
    </p:spTree>
    <p:extLst>
      <p:ext uri="{BB962C8B-B14F-4D97-AF65-F5344CB8AC3E}">
        <p14:creationId xmlns:p14="http://schemas.microsoft.com/office/powerpoint/2010/main" val="1264567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0" y="0"/>
            <a:ext cx="9144000" cy="6858000"/>
          </a:xfrm>
          <a:prstGeom prst="rect">
            <a:avLst/>
          </a:prstGeom>
        </p:spPr>
      </p:pic>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2" name="Title 4"/>
          <p:cNvSpPr>
            <a:spLocks noGrp="1"/>
          </p:cNvSpPr>
          <p:nvPr>
            <p:ph type="title"/>
          </p:nvPr>
        </p:nvSpPr>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Design</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53</a:t>
            </a:fld>
            <a:endParaRPr lang="pt-BR"/>
          </a:p>
        </p:txBody>
      </p:sp>
      <p:sp>
        <p:nvSpPr>
          <p:cNvPr id="13" name="Oval 12"/>
          <p:cNvSpPr/>
          <p:nvPr/>
        </p:nvSpPr>
        <p:spPr>
          <a:xfrm>
            <a:off x="381000" y="2819400"/>
            <a:ext cx="4800600" cy="3276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Objective: </a:t>
            </a:r>
          </a:p>
          <a:p>
            <a:pPr algn="ctr"/>
            <a:r>
              <a:rPr lang="en-US" sz="2800" dirty="0" smtClean="0"/>
              <a:t>Design the system (based on the requirements)</a:t>
            </a:r>
            <a:endParaRPr lang="en-US" sz="2800" dirty="0"/>
          </a:p>
        </p:txBody>
      </p:sp>
    </p:spTree>
    <p:extLst>
      <p:ext uri="{BB962C8B-B14F-4D97-AF65-F5344CB8AC3E}">
        <p14:creationId xmlns:p14="http://schemas.microsoft.com/office/powerpoint/2010/main" val="3074000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0" y="0"/>
            <a:ext cx="9144000" cy="6858000"/>
          </a:xfrm>
          <a:prstGeom prst="rect">
            <a:avLst/>
          </a:prstGeom>
        </p:spPr>
      </p:pic>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54</a:t>
            </a:fld>
            <a:endParaRPr lang="pt-BR"/>
          </a:p>
        </p:txBody>
      </p:sp>
      <p:sp>
        <p:nvSpPr>
          <p:cNvPr id="13" name="Oval 12"/>
          <p:cNvSpPr/>
          <p:nvPr/>
        </p:nvSpPr>
        <p:spPr>
          <a:xfrm>
            <a:off x="381000" y="1143000"/>
            <a:ext cx="4800600" cy="3276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1. High-Level Design: components, architecture of system</a:t>
            </a:r>
            <a:endParaRPr lang="en-US" sz="2800" dirty="0"/>
          </a:p>
        </p:txBody>
      </p:sp>
      <p:sp>
        <p:nvSpPr>
          <p:cNvPr id="9" name="Oval 8"/>
          <p:cNvSpPr/>
          <p:nvPr/>
        </p:nvSpPr>
        <p:spPr>
          <a:xfrm>
            <a:off x="3962400" y="3352800"/>
            <a:ext cx="4800600" cy="3276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2</a:t>
            </a:r>
            <a:r>
              <a:rPr lang="en-US" sz="2800" dirty="0" smtClean="0"/>
              <a:t>. Low-Level Design: Classes, </a:t>
            </a:r>
            <a:r>
              <a:rPr lang="en-US" sz="2800" dirty="0" smtClean="0"/>
              <a:t>Methods, interface</a:t>
            </a:r>
            <a:endParaRPr lang="en-US" sz="2800" dirty="0"/>
          </a:p>
        </p:txBody>
      </p:sp>
      <p:sp>
        <p:nvSpPr>
          <p:cNvPr id="15" name="Title 4"/>
          <p:cNvSpPr>
            <a:spLocks noGrp="1"/>
          </p:cNvSpPr>
          <p:nvPr>
            <p:ph type="title"/>
          </p:nvPr>
        </p:nvSpPr>
        <p:spPr>
          <a:xfrm>
            <a:off x="457200" y="152718"/>
            <a:ext cx="5791200" cy="1371600"/>
          </a:xfrm>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Design</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3435515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0" y="0"/>
            <a:ext cx="9144000" cy="6858000"/>
          </a:xfrm>
          <a:prstGeom prst="rect">
            <a:avLst/>
          </a:prstGeom>
        </p:spPr>
      </p:pic>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55</a:t>
            </a:fld>
            <a:endParaRPr lang="pt-BR"/>
          </a:p>
        </p:txBody>
      </p:sp>
      <p:sp>
        <p:nvSpPr>
          <p:cNvPr id="10" name="TextBox 9"/>
          <p:cNvSpPr txBox="1"/>
          <p:nvPr/>
        </p:nvSpPr>
        <p:spPr>
          <a:xfrm>
            <a:off x="838200" y="1976259"/>
            <a:ext cx="7696200" cy="4955203"/>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3600" dirty="0" smtClean="0">
                <a:solidFill>
                  <a:schemeClr val="tx1"/>
                </a:solidFill>
                <a:latin typeface="Calibri" pitchFamily="34" charset="0"/>
                <a:ea typeface="宋体" pitchFamily="2" charset="-122"/>
              </a:rPr>
              <a:t>What to design?</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smtClean="0"/>
              <a:t>Support </a:t>
            </a:r>
            <a:r>
              <a:rPr lang="en-US" sz="2800" dirty="0"/>
              <a:t>services architecture and deployment </a:t>
            </a:r>
            <a:r>
              <a:rPr lang="en-US" sz="2800" dirty="0" smtClean="0"/>
              <a:t>environment</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smtClean="0"/>
              <a:t>Software architecture</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smtClean="0"/>
              <a:t>Use </a:t>
            </a:r>
            <a:r>
              <a:rPr lang="en-US" sz="2800" dirty="0"/>
              <a:t>case </a:t>
            </a:r>
            <a:r>
              <a:rPr lang="en-US" sz="2800" dirty="0" smtClean="0"/>
              <a:t>realizations</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smtClean="0"/>
              <a:t>Database</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smtClean="0"/>
              <a:t>System </a:t>
            </a:r>
            <a:r>
              <a:rPr lang="en-US" sz="2800" dirty="0"/>
              <a:t>and </a:t>
            </a:r>
            <a:r>
              <a:rPr lang="en-US" sz="2800" dirty="0" smtClean="0"/>
              <a:t>user </a:t>
            </a:r>
            <a:r>
              <a:rPr lang="en-US" sz="2800" dirty="0"/>
              <a:t>i</a:t>
            </a:r>
            <a:r>
              <a:rPr lang="en-US" sz="2800" dirty="0" smtClean="0"/>
              <a:t>nterfaces</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smtClean="0"/>
              <a:t>System </a:t>
            </a:r>
            <a:r>
              <a:rPr lang="en-US" sz="2800" dirty="0"/>
              <a:t>security and </a:t>
            </a:r>
            <a:r>
              <a:rPr lang="en-US" sz="2800" dirty="0" smtClean="0"/>
              <a:t>controls</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err="1" smtClean="0"/>
              <a:t>Etc</a:t>
            </a:r>
            <a:endParaRPr lang="en-US" sz="2800" dirty="0" smtClean="0"/>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smtClean="0">
                <a:solidFill>
                  <a:schemeClr val="tx1"/>
                </a:solidFill>
                <a:latin typeface="Calibri" pitchFamily="34" charset="0"/>
                <a:ea typeface="宋体" pitchFamily="2" charset="-122"/>
              </a:rPr>
              <a:t>Examples? </a:t>
            </a:r>
            <a:r>
              <a:rPr lang="en-US" sz="2800" b="1" dirty="0" smtClean="0">
                <a:solidFill>
                  <a:schemeClr val="tx1"/>
                </a:solidFill>
                <a:latin typeface="Calibri" pitchFamily="34" charset="0"/>
                <a:ea typeface="宋体" pitchFamily="2" charset="-122"/>
              </a:rPr>
              <a:t>Design</a:t>
            </a:r>
            <a:r>
              <a:rPr lang="en-US" sz="2800" dirty="0" smtClean="0">
                <a:solidFill>
                  <a:schemeClr val="tx1"/>
                </a:solidFill>
                <a:latin typeface="Calibri" pitchFamily="34" charset="0"/>
                <a:ea typeface="宋体" pitchFamily="2" charset="-122"/>
              </a:rPr>
              <a:t> interface and class for Student information management (10’)</a:t>
            </a:r>
            <a:endParaRPr lang="en-US" sz="3600" dirty="0">
              <a:solidFill>
                <a:schemeClr val="tx1"/>
              </a:solidFill>
              <a:latin typeface="Calibri" pitchFamily="34" charset="0"/>
              <a:ea typeface="宋体" pitchFamily="2" charset="-122"/>
            </a:endParaRPr>
          </a:p>
        </p:txBody>
      </p:sp>
      <p:sp>
        <p:nvSpPr>
          <p:cNvPr id="13" name="Title 4"/>
          <p:cNvSpPr>
            <a:spLocks noGrp="1"/>
          </p:cNvSpPr>
          <p:nvPr>
            <p:ph type="title"/>
          </p:nvPr>
        </p:nvSpPr>
        <p:spPr>
          <a:xfrm>
            <a:off x="457200" y="152718"/>
            <a:ext cx="5791200" cy="1371600"/>
          </a:xfrm>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Design</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2280102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Implementation</a:t>
            </a:r>
            <a:endParaRPr lang="pt-BR" dirty="0"/>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56</a:t>
            </a:fld>
            <a:endParaRPr lang="pt-BR"/>
          </a:p>
        </p:txBody>
      </p:sp>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0" name="TextBox 9"/>
          <p:cNvSpPr txBox="1"/>
          <p:nvPr/>
        </p:nvSpPr>
        <p:spPr>
          <a:xfrm>
            <a:off x="4114800" y="2743200"/>
            <a:ext cx="4267200" cy="3046988"/>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3200" dirty="0" smtClean="0">
                <a:solidFill>
                  <a:schemeClr val="tx1"/>
                </a:solidFill>
                <a:latin typeface="Calibri" pitchFamily="34" charset="0"/>
                <a:ea typeface="宋体" pitchFamily="2" charset="-122"/>
              </a:rPr>
              <a:t>Building, Acquiring, Integrating Software </a:t>
            </a:r>
            <a:r>
              <a:rPr lang="en-US" altLang="zh-CN" sz="3200" dirty="0" smtClean="0">
                <a:solidFill>
                  <a:schemeClr val="tx1"/>
                </a:solidFill>
                <a:latin typeface="Calibri" pitchFamily="34" charset="0"/>
                <a:ea typeface="宋体" pitchFamily="2" charset="-122"/>
              </a:rPr>
              <a:t>Components</a:t>
            </a:r>
          </a:p>
          <a:p>
            <a:pPr marL="0" marR="0" lvl="0" indent="0" defTabSz="914400" rtl="0" eaLnBrk="1" fontAlgn="base" latinLnBrk="0" hangingPunct="1">
              <a:lnSpc>
                <a:spcPct val="100000"/>
              </a:lnSpc>
              <a:spcBef>
                <a:spcPct val="0"/>
              </a:spcBef>
              <a:spcAft>
                <a:spcPct val="0"/>
              </a:spcAft>
              <a:buClrTx/>
              <a:buSzTx/>
              <a:buFontTx/>
              <a:buNone/>
              <a:tabLst/>
            </a:pPr>
            <a:r>
              <a:rPr lang="en-US" altLang="zh-CN" sz="3200" dirty="0" smtClean="0">
                <a:solidFill>
                  <a:schemeClr val="tx1"/>
                </a:solidFill>
                <a:latin typeface="Calibri" pitchFamily="34" charset="0"/>
                <a:ea typeface="宋体" pitchFamily="2" charset="-122"/>
              </a:rPr>
              <a:t>Example: </a:t>
            </a:r>
            <a:r>
              <a:rPr kumimoji="0" lang="en-US" altLang="zh-CN" sz="3200" b="1" i="0" u="none" strike="noStrike" cap="none" normalizeH="0" baseline="0" dirty="0" smtClean="0">
                <a:ln>
                  <a:noFill/>
                </a:ln>
                <a:solidFill>
                  <a:schemeClr val="tx1"/>
                </a:solidFill>
                <a:effectLst/>
                <a:latin typeface="Calibri" pitchFamily="34" charset="0"/>
                <a:ea typeface="宋体" pitchFamily="2" charset="-122"/>
              </a:rPr>
              <a:t>Coding</a:t>
            </a:r>
            <a:r>
              <a:rPr kumimoji="0" lang="en-US" altLang="zh-CN" sz="3200" b="0" i="0" u="none" strike="noStrike" cap="none" normalizeH="0" baseline="0" dirty="0" smtClean="0">
                <a:ln>
                  <a:noFill/>
                </a:ln>
                <a:solidFill>
                  <a:schemeClr val="tx1"/>
                </a:solidFill>
                <a:effectLst/>
                <a:latin typeface="Calibri" pitchFamily="34" charset="0"/>
                <a:ea typeface="宋体" pitchFamily="2" charset="-122"/>
              </a:rPr>
              <a:t> Student information</a:t>
            </a:r>
            <a:r>
              <a:rPr kumimoji="0" lang="en-US" altLang="zh-CN" sz="3200" b="0" i="0" u="none" strike="noStrike" cap="none" normalizeH="0" dirty="0" smtClean="0">
                <a:ln>
                  <a:noFill/>
                </a:ln>
                <a:solidFill>
                  <a:schemeClr val="tx1"/>
                </a:solidFill>
                <a:effectLst/>
                <a:latin typeface="Calibri" pitchFamily="34" charset="0"/>
                <a:ea typeface="宋体" pitchFamily="2" charset="-122"/>
              </a:rPr>
              <a:t> management</a:t>
            </a:r>
            <a:endParaRPr kumimoji="0" lang="en-US" altLang="zh-CN" sz="3200" b="0" i="0" u="none" strike="noStrike" cap="none" normalizeH="0" baseline="0" dirty="0" smtClean="0">
              <a:ln>
                <a:noFill/>
              </a:ln>
              <a:solidFill>
                <a:schemeClr val="tx1"/>
              </a:solidFill>
              <a:effectLst/>
              <a:latin typeface="Calibri" pitchFamily="34" charset="0"/>
              <a:ea typeface="宋体" pitchFamily="2" charset="-122"/>
            </a:endParaRPr>
          </a:p>
        </p:txBody>
      </p:sp>
      <p:pic>
        <p:nvPicPr>
          <p:cNvPr id="2" name="Picture 1"/>
          <p:cNvPicPr>
            <a:picLocks noChangeAspect="1"/>
          </p:cNvPicPr>
          <p:nvPr/>
        </p:nvPicPr>
        <p:blipFill>
          <a:blip r:embed="rId3" cstate="print"/>
          <a:stretch>
            <a:fillRect/>
          </a:stretch>
        </p:blipFill>
        <p:spPr>
          <a:xfrm>
            <a:off x="685800" y="1600200"/>
            <a:ext cx="3200400" cy="4267200"/>
          </a:xfrm>
          <a:prstGeom prst="rect">
            <a:avLst/>
          </a:prstGeom>
        </p:spPr>
      </p:pic>
    </p:spTree>
    <p:extLst>
      <p:ext uri="{BB962C8B-B14F-4D97-AF65-F5344CB8AC3E}">
        <p14:creationId xmlns:p14="http://schemas.microsoft.com/office/powerpoint/2010/main" val="3708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 y="0"/>
            <a:ext cx="9144001" cy="6858000"/>
          </a:xfrm>
          <a:prstGeom prst="rect">
            <a:avLst/>
          </a:prstGeom>
        </p:spPr>
      </p:pic>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2" name="Title 4"/>
          <p:cNvSpPr>
            <a:spLocks noGrp="1"/>
          </p:cNvSpPr>
          <p:nvPr>
            <p:ph type="title"/>
          </p:nvPr>
        </p:nvSpPr>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Testing</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57</a:t>
            </a:fld>
            <a:endParaRPr lang="pt-BR"/>
          </a:p>
        </p:txBody>
      </p:sp>
      <p:sp>
        <p:nvSpPr>
          <p:cNvPr id="14" name="Oval 13"/>
          <p:cNvSpPr/>
          <p:nvPr/>
        </p:nvSpPr>
        <p:spPr>
          <a:xfrm>
            <a:off x="1752600" y="1905000"/>
            <a:ext cx="5257800" cy="358865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Work with users to ensure that the system fulfills the requirements </a:t>
            </a:r>
            <a:endParaRPr lang="en-US" sz="2800" dirty="0"/>
          </a:p>
        </p:txBody>
      </p:sp>
    </p:spTree>
    <p:extLst>
      <p:ext uri="{BB962C8B-B14F-4D97-AF65-F5344CB8AC3E}">
        <p14:creationId xmlns:p14="http://schemas.microsoft.com/office/powerpoint/2010/main" val="795535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 y="0"/>
            <a:ext cx="9144001" cy="6858000"/>
          </a:xfrm>
          <a:prstGeom prst="rect">
            <a:avLst/>
          </a:prstGeom>
        </p:spPr>
      </p:pic>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2" name="Title 4"/>
          <p:cNvSpPr>
            <a:spLocks noGrp="1"/>
          </p:cNvSpPr>
          <p:nvPr>
            <p:ph type="title"/>
          </p:nvPr>
        </p:nvSpPr>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Testing</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58</a:t>
            </a:fld>
            <a:endParaRPr lang="pt-BR"/>
          </a:p>
        </p:txBody>
      </p:sp>
      <p:sp>
        <p:nvSpPr>
          <p:cNvPr id="9" name="TextBox 8"/>
          <p:cNvSpPr txBox="1"/>
          <p:nvPr/>
        </p:nvSpPr>
        <p:spPr>
          <a:xfrm>
            <a:off x="838200" y="1976259"/>
            <a:ext cx="7696200" cy="3662541"/>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3600" dirty="0" smtClean="0">
                <a:solidFill>
                  <a:schemeClr val="tx1"/>
                </a:solidFill>
                <a:latin typeface="Calibri" pitchFamily="34" charset="0"/>
                <a:ea typeface="宋体" pitchFamily="2" charset="-122"/>
              </a:rPr>
              <a:t>Activities:</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smtClean="0"/>
              <a:t>Define </a:t>
            </a:r>
            <a:r>
              <a:rPr lang="en-US" sz="2800" dirty="0"/>
              <a:t>and conduct unit </a:t>
            </a:r>
            <a:r>
              <a:rPr lang="en-US" sz="2800" dirty="0" smtClean="0"/>
              <a:t>testing</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smtClean="0"/>
              <a:t>Define </a:t>
            </a:r>
            <a:r>
              <a:rPr lang="en-US" sz="2800" dirty="0"/>
              <a:t>and conduct integration </a:t>
            </a:r>
            <a:r>
              <a:rPr lang="en-US" sz="2800" dirty="0" smtClean="0"/>
              <a:t>testing</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smtClean="0"/>
              <a:t>Define </a:t>
            </a:r>
            <a:r>
              <a:rPr lang="en-US" sz="2800" dirty="0"/>
              <a:t>and conduct usability </a:t>
            </a:r>
            <a:r>
              <a:rPr lang="en-US" sz="2800" dirty="0" smtClean="0"/>
              <a:t>testing</a:t>
            </a:r>
          </a:p>
          <a:p>
            <a:pPr marL="457200" marR="0" lvl="0" indent="-457200" defTabSz="914400" rtl="0" eaLnBrk="1" fontAlgn="base" latinLnBrk="0" hangingPunct="1">
              <a:lnSpc>
                <a:spcPct val="100000"/>
              </a:lnSpc>
              <a:spcBef>
                <a:spcPct val="0"/>
              </a:spcBef>
              <a:spcAft>
                <a:spcPct val="0"/>
              </a:spcAft>
              <a:buClrTx/>
              <a:buSzTx/>
              <a:buFont typeface="Arial"/>
              <a:buChar char="•"/>
              <a:tabLst/>
            </a:pPr>
            <a:r>
              <a:rPr lang="en-US" sz="2800" dirty="0" smtClean="0"/>
              <a:t>Define </a:t>
            </a:r>
            <a:r>
              <a:rPr lang="en-US" sz="2800" dirty="0"/>
              <a:t>and conduct user acceptance testing</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err="1" smtClean="0"/>
              <a:t>Etc</a:t>
            </a:r>
            <a:endParaRPr lang="en-US" sz="2800" dirty="0" smtClean="0"/>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smtClean="0">
                <a:solidFill>
                  <a:schemeClr val="tx1"/>
                </a:solidFill>
                <a:latin typeface="Calibri" pitchFamily="34" charset="0"/>
                <a:ea typeface="宋体" pitchFamily="2" charset="-122"/>
              </a:rPr>
              <a:t>Examples: Give some test case for above problem.</a:t>
            </a:r>
            <a:endParaRPr lang="en-US" sz="3600" dirty="0">
              <a:solidFill>
                <a:schemeClr val="tx1"/>
              </a:solidFill>
              <a:latin typeface="Calibri" pitchFamily="34" charset="0"/>
              <a:ea typeface="宋体" pitchFamily="2" charset="-122"/>
            </a:endParaRPr>
          </a:p>
        </p:txBody>
      </p:sp>
    </p:spTree>
    <p:extLst>
      <p:ext uri="{BB962C8B-B14F-4D97-AF65-F5344CB8AC3E}">
        <p14:creationId xmlns:p14="http://schemas.microsoft.com/office/powerpoint/2010/main" val="2030593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Deployment</a:t>
            </a:r>
            <a:endParaRPr lang="pt-BR" dirty="0"/>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59</a:t>
            </a:fld>
            <a:endParaRPr lang="pt-BR"/>
          </a:p>
        </p:txBody>
      </p:sp>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3" name="Picture 2"/>
          <p:cNvPicPr>
            <a:picLocks noChangeAspect="1"/>
          </p:cNvPicPr>
          <p:nvPr/>
        </p:nvPicPr>
        <p:blipFill>
          <a:blip r:embed="rId3" cstate="print"/>
          <a:stretch>
            <a:fillRect/>
          </a:stretch>
        </p:blipFill>
        <p:spPr>
          <a:xfrm>
            <a:off x="381000" y="1524000"/>
            <a:ext cx="4410543" cy="4267200"/>
          </a:xfrm>
          <a:prstGeom prst="rect">
            <a:avLst/>
          </a:prstGeom>
        </p:spPr>
      </p:pic>
      <p:sp>
        <p:nvSpPr>
          <p:cNvPr id="10" name="TextBox 9"/>
          <p:cNvSpPr txBox="1"/>
          <p:nvPr/>
        </p:nvSpPr>
        <p:spPr>
          <a:xfrm>
            <a:off x="5257800" y="2590800"/>
            <a:ext cx="2590800" cy="1077218"/>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3200" smtClean="0">
                <a:solidFill>
                  <a:schemeClr val="tx1"/>
                </a:solidFill>
                <a:latin typeface="Calibri" pitchFamily="34" charset="0"/>
                <a:ea typeface="宋体" pitchFamily="2" charset="-122"/>
              </a:rPr>
              <a:t>Make system </a:t>
            </a:r>
            <a:r>
              <a:rPr lang="en-US" altLang="zh-CN" sz="3200" dirty="0" smtClean="0">
                <a:solidFill>
                  <a:schemeClr val="tx1"/>
                </a:solidFill>
                <a:latin typeface="Calibri" pitchFamily="34" charset="0"/>
                <a:ea typeface="宋体" pitchFamily="2" charset="-122"/>
              </a:rPr>
              <a:t>operational</a:t>
            </a:r>
            <a:endParaRPr kumimoji="0" lang="en-US" altLang="zh-CN" sz="3200" b="0" i="0" u="none" strike="noStrike" cap="none" normalizeH="0" baseline="0" dirty="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2936967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0" y="0"/>
            <a:ext cx="9144000" cy="6858000"/>
          </a:xfrm>
          <a:prstGeom prst="rect">
            <a:avLst/>
          </a:prstGeom>
        </p:spPr>
      </p:pic>
      <p:sp>
        <p:nvSpPr>
          <p:cNvPr id="4" name="Slide Number Placeholder 3"/>
          <p:cNvSpPr>
            <a:spLocks noGrp="1"/>
          </p:cNvSpPr>
          <p:nvPr>
            <p:ph type="sldNum" sz="quarter" idx="12"/>
          </p:nvPr>
        </p:nvSpPr>
        <p:spPr/>
        <p:txBody>
          <a:bodyPr/>
          <a:lstStyle/>
          <a:p>
            <a:pPr>
              <a:defRPr/>
            </a:pPr>
            <a:fld id="{B95D7CCF-0169-4FB2-A3D4-8E42C07AB1ED}" type="slidenum">
              <a:rPr lang="pt-BR" smtClean="0"/>
              <a:pPr>
                <a:defRPr/>
              </a:pPr>
              <a:t>6</a:t>
            </a:fld>
            <a:endParaRPr lang="pt-BR" dirty="0"/>
          </a:p>
        </p:txBody>
      </p:sp>
      <p:sp>
        <p:nvSpPr>
          <p:cNvPr id="6" name="Rectangle 5"/>
          <p:cNvSpPr/>
          <p:nvPr/>
        </p:nvSpPr>
        <p:spPr>
          <a:xfrm>
            <a:off x="1571718" y="1447800"/>
            <a:ext cx="6000565" cy="3416320"/>
          </a:xfrm>
          <a:prstGeom prst="rect">
            <a:avLst/>
          </a:prstGeom>
          <a:noFill/>
        </p:spPr>
        <p:txBody>
          <a:bodyPr wrap="square" lIns="91440" tIns="45720" rIns="91440" bIns="45720">
            <a:spAutoFit/>
          </a:bodyPr>
          <a:lstStyle/>
          <a:p>
            <a:pPr algn="ctr"/>
            <a:r>
              <a:rPr lang="en-US" sz="5400" b="1" dirty="0" smtClean="0">
                <a:solidFill>
                  <a:srgbClr val="FFFFFF"/>
                </a:solidFill>
                <a:effectLst>
                  <a:glow rad="139700">
                    <a:schemeClr val="accent5">
                      <a:satMod val="175000"/>
                      <a:alpha val="40000"/>
                    </a:schemeClr>
                  </a:glow>
                </a:effectLst>
              </a:rPr>
              <a:t>Systems are built to make the business more competitive</a:t>
            </a:r>
            <a:endParaRPr lang="en-US" sz="5400" b="1" dirty="0">
              <a:solidFill>
                <a:srgbClr val="FFFFFF"/>
              </a:solidFill>
              <a:effectLst>
                <a:glow rad="139700">
                  <a:schemeClr val="accent5">
                    <a:satMod val="175000"/>
                    <a:alpha val="40000"/>
                  </a:schemeClr>
                </a:glow>
              </a:effectLst>
            </a:endParaRPr>
          </a:p>
        </p:txBody>
      </p:sp>
    </p:spTree>
    <p:extLst>
      <p:ext uri="{BB962C8B-B14F-4D97-AF65-F5344CB8AC3E}">
        <p14:creationId xmlns:p14="http://schemas.microsoft.com/office/powerpoint/2010/main" val="270049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fontAlgn="auto">
              <a:spcAft>
                <a:spcPts val="0"/>
              </a:spcAft>
              <a:defRPr/>
            </a:pPr>
            <a:r>
              <a:rPr lang="en-US" dirty="0" smtClean="0"/>
              <a:t>Deployment</a:t>
            </a:r>
            <a:endParaRPr lang="pt-BR" dirty="0"/>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60</a:t>
            </a:fld>
            <a:endParaRPr lang="pt-BR"/>
          </a:p>
        </p:txBody>
      </p:sp>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3" name="Picture 2"/>
          <p:cNvPicPr>
            <a:picLocks noChangeAspect="1"/>
          </p:cNvPicPr>
          <p:nvPr/>
        </p:nvPicPr>
        <p:blipFill>
          <a:blip r:embed="rId3" cstate="print"/>
          <a:stretch>
            <a:fillRect/>
          </a:stretch>
        </p:blipFill>
        <p:spPr>
          <a:xfrm>
            <a:off x="381000" y="1524000"/>
            <a:ext cx="4410543" cy="4267200"/>
          </a:xfrm>
          <a:prstGeom prst="rect">
            <a:avLst/>
          </a:prstGeom>
        </p:spPr>
      </p:pic>
      <p:sp>
        <p:nvSpPr>
          <p:cNvPr id="9" name="TextBox 8"/>
          <p:cNvSpPr txBox="1"/>
          <p:nvPr/>
        </p:nvSpPr>
        <p:spPr>
          <a:xfrm>
            <a:off x="838200" y="1976259"/>
            <a:ext cx="7696200" cy="2985433"/>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3600" dirty="0" smtClean="0">
                <a:solidFill>
                  <a:schemeClr val="tx1"/>
                </a:solidFill>
                <a:latin typeface="Calibri" pitchFamily="34" charset="0"/>
                <a:ea typeface="宋体" pitchFamily="2" charset="-122"/>
              </a:rPr>
              <a:t>Activities:</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400" dirty="0" smtClean="0"/>
              <a:t>Acquire </a:t>
            </a:r>
            <a:r>
              <a:rPr lang="en-US" sz="2400" dirty="0"/>
              <a:t>hardware and system </a:t>
            </a:r>
            <a:r>
              <a:rPr lang="en-US" sz="2400" dirty="0" smtClean="0"/>
              <a:t>software</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400" dirty="0" smtClean="0"/>
              <a:t>Package </a:t>
            </a:r>
            <a:r>
              <a:rPr lang="en-US" sz="2400" dirty="0"/>
              <a:t>and install </a:t>
            </a:r>
            <a:r>
              <a:rPr lang="en-US" sz="2400" dirty="0" smtClean="0"/>
              <a:t>components</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400" dirty="0" smtClean="0"/>
              <a:t>Train users</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400" dirty="0" smtClean="0"/>
              <a:t>Convert </a:t>
            </a:r>
            <a:r>
              <a:rPr lang="en-US" sz="2400" dirty="0"/>
              <a:t>and initialize data</a:t>
            </a:r>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err="1" smtClean="0"/>
              <a:t>Etc</a:t>
            </a:r>
            <a:endParaRPr lang="en-US" sz="2800" dirty="0" smtClean="0"/>
          </a:p>
          <a:p>
            <a:pPr marL="342900" marR="0" lvl="0" indent="-342900" defTabSz="914400" rtl="0" eaLnBrk="1" fontAlgn="base" latinLnBrk="0" hangingPunct="1">
              <a:lnSpc>
                <a:spcPct val="100000"/>
              </a:lnSpc>
              <a:spcBef>
                <a:spcPct val="0"/>
              </a:spcBef>
              <a:spcAft>
                <a:spcPct val="0"/>
              </a:spcAft>
              <a:buClrTx/>
              <a:buSzTx/>
              <a:buFont typeface="Arial"/>
              <a:buChar char="•"/>
              <a:tabLst/>
            </a:pPr>
            <a:r>
              <a:rPr lang="en-US" sz="2800" dirty="0" smtClean="0">
                <a:solidFill>
                  <a:schemeClr val="tx1"/>
                </a:solidFill>
                <a:latin typeface="Calibri" pitchFamily="34" charset="0"/>
                <a:ea typeface="宋体" pitchFamily="2" charset="-122"/>
              </a:rPr>
              <a:t>Examples: Give some examples for this case.</a:t>
            </a:r>
            <a:endParaRPr lang="en-US" sz="3600" dirty="0">
              <a:solidFill>
                <a:schemeClr val="tx1"/>
              </a:solidFill>
              <a:latin typeface="Calibri" pitchFamily="34" charset="0"/>
              <a:ea typeface="宋体" pitchFamily="2" charset="-122"/>
            </a:endParaRPr>
          </a:p>
        </p:txBody>
      </p:sp>
    </p:spTree>
    <p:extLst>
      <p:ext uri="{BB962C8B-B14F-4D97-AF65-F5344CB8AC3E}">
        <p14:creationId xmlns:p14="http://schemas.microsoft.com/office/powerpoint/2010/main" val="377727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fontAlgn="auto">
              <a:spcAft>
                <a:spcPts val="0"/>
              </a:spcAft>
              <a:defRPr/>
            </a:pPr>
            <a:r>
              <a:rPr lang="en-US" sz="6600" dirty="0" smtClean="0"/>
              <a:t>Successful System Development</a:t>
            </a:r>
            <a:endParaRPr lang="pt-BR" sz="6600" dirty="0"/>
          </a:p>
        </p:txBody>
      </p:sp>
      <p:sp>
        <p:nvSpPr>
          <p:cNvPr id="7" name="Slide Number Placeholder 6"/>
          <p:cNvSpPr>
            <a:spLocks noGrp="1"/>
          </p:cNvSpPr>
          <p:nvPr>
            <p:ph type="sldNum" sz="quarter" idx="11"/>
          </p:nvPr>
        </p:nvSpPr>
        <p:spPr/>
        <p:txBody>
          <a:bodyPr/>
          <a:lstStyle/>
          <a:p>
            <a:pPr>
              <a:defRPr/>
            </a:pPr>
            <a:fld id="{2E2BCA2C-96AD-4F73-92FC-DDEF71537D2E}" type="slidenum">
              <a:rPr lang="pt-BR" smtClean="0"/>
              <a:pPr>
                <a:defRPr/>
              </a:pPr>
              <a:t>61</a:t>
            </a:fld>
            <a:endParaRPr lang="pt-B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graphicFrame>
        <p:nvGraphicFramePr>
          <p:cNvPr id="8" name="Diagram 7"/>
          <p:cNvGraphicFramePr/>
          <p:nvPr>
            <p:extLst>
              <p:ext uri="{D42A27DB-BD31-4B8C-83A1-F6EECF244321}">
                <p14:modId xmlns:p14="http://schemas.microsoft.com/office/powerpoint/2010/main" val="3963570882"/>
              </p:ext>
            </p:extLst>
          </p:nvPr>
        </p:nvGraphicFramePr>
        <p:xfrm>
          <a:off x="152400" y="4419600"/>
          <a:ext cx="88392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0" y="0"/>
            <a:ext cx="9144000" cy="6858000"/>
          </a:xfrm>
          <a:prstGeom prst="rect">
            <a:avLst/>
          </a:prstGeom>
        </p:spPr>
      </p:pic>
      <p:sp>
        <p:nvSpPr>
          <p:cNvPr id="49156" name="AutoShape 4"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49158" name="AutoShape 6" descr="data:image/jpeg;base64,/9j/4AAQSkZJRgABAQAAAQABAAD/2wCEAAkGBhAQEBUUEBIWFBUUFBAWFRcUFRUWGBYYFRQVFRUVFRUaHCggGBsjGRUYHy8gJScqLCw4Gx8xNzAqNScrLCkBCQoKBQUFDQUFDSkYEhgpKSkpKSkpKSkpKSkpKSkpKSkpKSkpKSkpKSkpKSkpKSkpKSkpKSkpKSkpKSkpKSkpKf/AABEIAMABBgMBIgACEQEDEQH/xAAbAAEAAgMBAQAAAAAAAAAAAAAABAUCAwcGAf/EAEYQAAIBAwIDAwcHCQcEAwAAAAECAwAEERIhBRMxQVFhBhQVIjJxgQcjM0JSYpEWU3JzgpKTodNUY4OiwdHwQ7Gz0iQ0sv/EABQBAQAAAAAAAAAAAAAAAAAAAAD/xAAUEQEAAAAAAAAAAAAAAAAAAAAA/9oADAMBAAIRAxEAPwDuNKUoFKUoFKUoFKUoFKUoFKUoFKUoFKUoFKUoFKVquLhY1LOcAY8epwAANySSAANySAKDbUK54xCjaCxZxjKRq0jjPTKoCVHicCtPm0lxvKWjj7IgcM3jK6nP7CkfeLZwI3GPKLh/C40E8kdurlgiqh3IGWKxxqTgdpxjcd4oJXnty/sW4TxmkUfgsevPxI7OvY80u29q4Vf1UODv4yO4J7jj4GpHDOKQ3MKTQOJI5BlWXcEf6EHYg7ggg1KoKz0RIfaup2HaPmFz+0kSsPgRX30Gv56f+M/+9WWah8W4tDaQvNcPojQAs2GOMkKNlBJ3I6Cg0+g1/PT/AMZ/96+Hg7D2LmdR74n/AJyRsR8DUywvo54klibVHIiOjAEZVgGU4O42PbW+grfMLlfYudX62JG/Hl8v/nfTnXae1HHKB+bcox8QjjT44L7d7VZUoK5eORg4mDQHs5wCg+AkBKMfAMT4VYA1hM6hSXICgEsWwAABuSTtjFVVpZI0aS2MuhJFV0ABaF1cBlPKONOQc+oV6756UFzSo1je8wHI0uhKuuc4I7j2qRgg4GQRsNwFBJpSlApSlApSlApSlApSlApSlApSlApSlApSo95fJEBq3ZshEXdnOM4Udvv6DqSACaDO6n5aM+M6QSQCo2G53YhR8SBXlZeNXE8yFokS2ieGSRtTMxDFgjA4AVQcOcjouc6SGq+jsGlIe4xsQViGCikHKsxxl3H7o7BkajOSFVzgAajlsDGTgDJ7zgAfAUGYNeN45a3FtxMXsVq10j2q25WIoJYisjyahrIBRtWDgj2R1q/8ykg3t8FO2E4AH6lvqdvqnK9MFNyc045FnTLmFj9WYBM+CvnQ/wCyxoOTXHBpIbuz86tnIvLnjFy1nA41KrwW2mNvXRXIKayAcbnr27OKeRnFJIrXnC4ZVt7iPRGySywyNcO8TEvOg1CEonM1Ngpv1zXYXgQsrFQWXVpJAyuoYOD1GRWyg5TxjyNvDHeyqkz3Sy8PNpJzSGOiO2WZ1AfQCSsmrbfHbgV6X5QOG310baCzRCom58zzEiIcghoo3C+u2qTBwv2N9q9jSg5Za+T3EYrFLWaEvHb3ys8ds2lZ7R1d+XGXdSwWR8aWYEhcHPav/J64MVuHsbqS2W3vFS1F0GlinaQGCSSUyDYRZUe3y84x2nqdKDlvlB5PcQeWYpDO0rrYixmE4K2hREE4lYyA51BiTpbXnG/SszwviCyNB5vMwPHEvOcHj5XmzTq+Ml9WQuxTT310+lBx6x8g7sWNqORILiSLikV2GlPrLJDcCBJMvp06+UR3ddt66F5BWJg4baxNE0LJCiuj4yHG0h2JGGfUw36MOnQWdzxaGM6S2X+wgLv0znQgLY3G+MbjvFaNdzN0Hm6d7aXlPuXdE951/oig+W41XcrL7IjhRj2Fw0jADuKq+/XOsdNNKn21ssahUGAM95JJJLEk7kkkkk7kkmlBtpSlApSlApSlApSlApSlApSlApSlApWMsqqpZiAACSScAAbkk9gquEklz7BaKL7WweQfc+wpH1j6x7AuzENlxxAljHAA7j2iT6kfQ+uRvqwchBuds6Qc1ss+HiMliS8jABnbGSB0AAwFUdwHicnJO62tljUKgwo6D+ZPiSdye2ttApSlArF4wwwwBB6gjIPwrKlBW/k/Av0QaH9SzRj9xToPb1U9SetPRkw9m6l26B1hZf2sRhj+8PfVlSgrfN7wdJoT74H/ANJqc29G3Lgbx5si58dPKOn3ZOO89asqUFbzr381B/Hk/o05N4f+rCuewQuxHhkyjPvwPcKsqUFb6OuG9u6cH+6jhUfESK5z8cdNu96CjP0ryS+DyNp+KKQp95BNWVKDTa2ccQ0xIqDuRQo/ADxNbqUoFKUoFKUoFKUoFKUoFKUoFKUoFKUoFRr2/SLGclmyERcF3I6hQSPiTgDqSBWmfiBZjHbgO4OHYn1IvByOrY30DfpkqCDWyy4eseSSXdsanbGpsdBsAFA7gAPjvQaYrBpGD3GCQQUjG6IR0YnGXfxOw7ANybGlKBSlKBSlKBSoV1xHDcuJeZJtkZ0qgPRpH+qPAAsewEZI1eYXD/S3BHhAix595fW3d0K9vXsCfLMqjUxCgdSSAB7yagnyhtvqSCT9SGmx4Hlg4Pvr7FwG3UhjGHYdGlLSsOzZ5CSNtuvd3VPAoK704p2SKdj2DkSJn9qQKo+JFPS0n9kn/G3/AK1WVKCt9LSf2Sf8bf8ArU9NgfSQToewcoyZ+MOsD4kGrKlBW/lBAPbZo/GWOSJR72dQB+NS7a9ilGY5Fcbbowbr06Gt9Q7rhFvKcvEhIzhtI1DPXDDcZ7cHegmUqt9FOn0M8i/dkJmX/Odf4OK+ek3h2ulAX86mox/4gO8XvJK/e7KCzpQGlApSlApSlAqsleSaV40kaNYgmpkCFmdgTp9dSAoXSdhvq6jSQbOqjiUjWzSXCoZEMa8xFKqwMeo8waiAxKnSckH1UoJNhctreKQ5aPQQ2w1o+dLEDYNlHU429XOBnAnVC4daspeSTGuQqSBuFCjCpntI3JPeT2AVNoFKVFveILFgHLO2dCLjW+OukEgYGdySAO0ig3zTKilnYKqgkknAAHUk9lV+qW46aooe/pJKPu9saEduz/o9TnDYM7B7jBKnKRjdIyOjbgF3+8enYBuTYUGu3t1jUKgwo2AFbKUzQKVXv5QWwOFlV2+zFmVveUjyQPHHaKx9KSt9FbSEHo0hWJfeQSZAP2M+BoLKlVvLvH6vFEPuq0p/eYqB3eyc+FPQur6Sadz+tMX8odH/ADvoJd1fRRDMsioM4y7Bd9zgZ6nY7VV3vG1k0JAzfOSKnNCNoUYLNpkZdBYhSoxncgeFWFrwmCI5jiRDjGVRQ2M5wWxk7gVne2YlXSSQQVZWHVWUgqw+I6dCMg7GgytbRIl0ouBufEk9WYndmJ3JO57a5t5QT3b3nFWjvp4BY29pNCiFOUWaCSRhIrKdQJiG2R1Ne/h4iVYRzjSxwFcDEch+6cnS33GOe4tjNQOJeQXDbm484uLWOWX1cs4LZ0gBcqTpIwO0UHnOGfKVczXMUK2TspFgJ2RZiYmurdZi5Ij0Kia1BDMG6kDatVl8q0wt1uLm1RUksri6iEUrMxMDojRvqQBdRdSCM48a9jN5KWb3IuWgQzLpw+DnKAhGIzgsoYgMRkdhqs8lPk7s7GAR8tJXMJglkZPpIySWQoSQFOdwOvU5oKy48v7uNZ4zZhri3e0EnJaWWJY7lHcStpi5mFCEEBDvg9DtR8c8v7mTS1oyB3tbJyyzO8PznETbOEUxA6sjBYgMASMZUV7xPIjh6wGAWyCMur49bVrTZHEmdYZRsCDsNhttXyTyG4ey6TbJp5KQ4GofNpJzlXY9RJ6+rrnfNBS/KZf3McNmIWmV5buOOQWjIJGBhmZkjaQafaUHfurTYeVM1ophkjndl4fe3pN5JGZswy6FjcxDRpIOQR0GK9jccIhk5WtA3IdXiyT6jKpQMDnc6WI3z1qNxryWs7wqbmBZCgYKWzkBhhlyCMg9x2oPHWnyn3L+v5rHykPCRIec2vN/DC40LowdDS43YZA7K0z+W95LeWjxxYt2l4wiRxyEyXHmkEwVZEKBVJkjyuGOM717OPyPsVRkEChX821DLb+bKiwdv1Qige7fNYL5E8PE5n82j5jNKxYgnJmQpKSpOn11Yhtt+2gi+RXlXJfLKJkSKSIx641MwdNak6ZY5Y0ZTkEZGVONjtXpqreC+TtrZKwtohGGK6sEknSNKgsxJwBsBnA7K3XfFY4zpyXkIyI0Gpz3HH1R95sL3kUGix+aneFfYCJIg/N6mdWT7qnSCo/TAwFAr5W/h9owLSSY5kmM43CqpbRGO/AY5PaSx2BACgm0pSgUpSghXVhI7ZW4ljG3qoICP88TH+dVXlBwyUWkx86mPzUmxW2wfVPXENeiqt8pP/pz/qpP/wAmgeipf7XP+7a/0KlWdsyA6pXkz2uIxjwGhF/nUiqfyntruSEC0cKdQLjYM6YOpEc7Ix23we3GDvQSJuIs7FLcBmBIdzukZ7Q2PacddAx4lcg1gj29rkyzKHcqGeV0VmODgHoBtnCgAdcCqbh6oUHNW4ZV9UGKRmRcfUMUARww3zqiyOhPZV1woWZz5qIdhg8oICATnB07jJHb3UD06jfRRyy/oxsq/B5NKHu2annF2/sxRxg9sjlmHvjQYPuEnxqypQVvo6dvpLlh4QokY+OoO2f2h7qfk7bH24+Z+uLTf+QtVlSgxSMKMAADuGw/CsqUoFKUoFKUoMJoVdSrqGUjBDAEEdxB2NQPQir9DLLF4K+pf3JAyjt6AZz7sWVKCt5t1H7SJMO+M8t/cEclT79a9em2702B9JDOn+E0nv3i1ge87VZUoK38o7XtlVR3tlAPezAAV8/Kay/tUH8aP/2qzr5igrfymsv7VB/Gj/8Aavv5SWn1Z0b9A6x8SmcVY4r7QVvp6M/RpLJ+hDIB8HYBD8Dn+dPO7l/YhEY+1MykjxEcZOoe9lqypQVvop33mndvuxEwqPdoOv8AFzUu0sY4hiNAoJycDGT3k9p8TW+lApSlApSlApSlAqr8p5ALObJxmNgPEt6qj3kkCrSqyL5+fX/04GZU+9JpKu+e5QzJ79fcKCyVgRkHIO4Ir7VZYfMSGA+wctCe4dXi/ZO4+6QMeoTVnQQrqxOrmRHTJtkH2JAOiybE+5huPEZU6lSG6+kixImxDgCSPPQq6nIzjIZT2dcjayqLe2AkwynRIudDgAlc9QftKcDK9vgQCAj+jJE+hnYfdmzMvvySJP8APjw65efXCfSwah9qBteB2kowVvguonHTsrbaXxLcuUaZAM7Z0uB9aMnr4r1Xt2wTNoIdtxeGRtKvh/sMCj+/lsA2NjvjsPdUytNzaRyrpkRXXbZ1DDbfoah+htH0EskX3dXMT4o+cDv0lT13oLKlV3Ouo/ajSYd8R0N/Dc4Pv19+3YfsfHIchXJiY7BZQY8nuUn1WP6JPb3GgsKUpQKUpQKVqubpIlLSMFUY3Jx1OAPEk7AdtQvSzv8AQ28jfekHJX46/X7+iH8N6CypmqqW3uWUtJJpwCRHbquo4Hs8yTr+CdnTevNWXlLwqd7ZTznN1A86c4zSKqqrsVkDOVViIpfVAIPLbsxkPbyzKgLMQoHUscAe8mo3pi3/AD8X8RP968fZ+VfB1WKVraO35pthEXS1Vj5wGKkhHJjARSxL6RgjGTtV9wbjlldM6RhFkjknjMbiMSHkyGN3CAklNQOD/wBqCy9MW/5+L+In+9b4LqOQZjdXA6lSG/7VQL5UcON0bcGIkQmYyAxcoATLDoL6tn1svq47R27VIduFzNGCbSRpAxjB5DlwpOop1LAFWzjuPdQXmaV58w8MC6leGIaBJmKYQgRltIkzG64UnbV0PSp3o2ZPobhv0ZgJVx79nzsBkue3t3oLKlVvn06fSwFvvQMG+JR9LLnbYau3fbeRZ8SilyEbJX2lIKuuempGAZfiKCVSlKBSlKCNxLicNtE0s8ixxoMszHAA6fiTsB1PSo3A/KS0vkL2k6TKDhtByVPcy9V6do3qo8veFSypbSxQi481uUneHIBlVUdTo1eqXUsHAPXTsc4qm4y93cobiHhssBS54fIctEt1cRQykyqUVuijZVZ98nYUHur6N2jZY20scDV9kEgMw29oLkjO2cZ2rXBPBG626socRl1jz63LUqmrHXGSBk9fxrm/FLC8ufOpDFexI93bSRx6A+pFtlQ8yFZlbl6wThG1AkEjY4j8P8nb/wA4jm82kimbhE8ML8x3WK4Ek5iEjPIzL82UwG1YJAzlc0HUuI2nNTCnS6kMjfZZTkeOD0I7QWHbUhM4GeuN8Vx+84FxFreYWsN5EptrNJUklcySXa3kDSyxHmMcCISZcEA5HXG1lceSlzDPcPbpcDl33DjbfPTMBEwh86ZVZyCD64bIP8qDqFK5Qvk7xH0jPI7XOTLfOhQExvA8bCGNpTcBQB6oCCLUCM9N69v5CcINtYQCQOJmhgafmO7tzOWobOtjjBGMDYYoLm7s0lXS47QQQSpUjoVYbqfEeNRYrxomEc5B1ECOTGA56BHHRZPds3YB0qxrGWJWUqwBBBBBGQQeoI7RQZUqsDPbe0S8P2mJZ4v0yd2T72cr25GWWxRwQCCCCAQRuCD0INBlWMkYYEMAQeoIyD7x21lSgrvQUS7wloD/AHR0r8YjmM/u5r5i7j/NzD4xPjvJ9ZWPwQb9nSrKlBWjjiL9MjweMqjT8ZVLIPi1b7viKpGGTD6yipgjDFyAvrb4XfJO+2dj0MvFVF/wRAyywxKJEkDnThOYNw4PQMxVmI1duNx1ASbXhuGEkpDy74O+lAeoiUk6dup6ntPQCdWm1u0lXUhyNwcgggjqGU7qR3EVuoFchvPklvTBdiKSISGc+Z5Lerbl7rKu+PVYrdv0BxpA7duvUoOYXvya3K3PMhETpHNwZ41kcqXSzt54ZFYiMhSTIp6YOD02FTYfk9nVlYctG9I8RuGkQ4fl3EcyRkHTkuOYu2dsddqjcF+UyeW5lE0lksULX2uJWnN3y7bm+sEI0EkID16Zr0d18otlGqljJhra1uhpjZjy7mUQx+qNy2ph6o399B4d/ksvnjCGK1QLYWlodEhIlaG9t52lccoY1JG22+/v2u/KfyKvpr1ZIBCLeOSxkjVWWI5hkDyBwISZGOPVJcKu+2TV8vyhWhQELNzDO9vyOS5nEiJzHBi6kCPDlhkYI76rvJn5TI7iC2M0bmedHkZLeKSQRpz5IVdhuwUlD0yRhicAUFHF8lFyJwTInKFyU0apD/8ABW4W7ji3PtCQFNPQAk9a6pSlAqLecNimxrXdfZYEq6/oOuGX4GpVKCBw+6bU8Uhy8ek6thqRywjcgbA+owOwGVJAAIFfa1WHzszzj2Cqxx/eCsxZ/FSSAp7lyNn3UFnSlKBSlKBSlKBSlKBSlKBSlKBVa1u1udUKloyfWiGn1c9WizjG+5QnB6jB2aypQara5SRQyHIP/CCOoI7QdxW2oFxYsrGSDSrH21I9WXHfj2X7A+/iGwMb7O+WUHAKspwysMMp7iP5gjIPYTQSKUpQKUpQQrrh2W5kTcuTYE4yrgdFkT6w8QQw7CBkHV5/cJ9LbkjvgdZMe9X0N3dA3b07bKlBXxcet2IUyBGPRZQ0THt2SQAnbfp3d9T1YEZG4rGWFWBVgGB6ggEH3g1BPk9bZysQjPaYsxE/pGMgn40ETh3knDFay25JdZmuy5OA2LlnZ1BHTGsgGqGL5K125l3LJpgtLdNSRDTHa3CXESjSozumCTk7nwr1HoNRuks6nsPPkfH7MhZT8QaeiZP7XP8Ahb/0aCmufIBGmM8dxJFN509yjqsbaDJbrbyRhXBUqyKNyMg9Krj8k0HItoDcPot+3lwcw/PtOCk2jmRHLFSUYZHYDvXqvRMn9rn/AAt/6NPQgP0k87nsPNMePhDoB+IJoLGodxxm3jOlpV1fZB1N1xsgyx38K1fk9bn20MnhM7yj36ZGIz44qbb2scYxGioO5VCju6D3UEL0rI/0NvI33pPmV+If1+/6n8sGvnox5t7pgV/NJqEf+ITvL7iAv3e2rOlAApSlApSlApSlApSlApSlApSlApSlApSlAqJd2Ach0OiRRhXxnbrpYfWQ9o+IwcES6UEOzvyx0SDRKBkruQw6ao2IGpdx4jIBAyMzK0Xlksq4bIwcqykqynvVhuDgkeIJByCRUaC+aNhHcEAk4jk2Cy9wx9WT7vb1GcEKFhSlKBSlYySBRliAB1JOB+NBlSq38oIG+iLTfqVaQfvqNA7erDoR1p6TmPs2su/Qu0Kr+1iQsP3T7qCypVb5xeHpDCPfO/8ApDTlXp35kC+HKkbHhq5o1e/Az3DpQWVKreTe/nYP4En9anOvB/0oWx2iZ1J8cGI492T7zQWVKrfSNwvt2rk/3UkLD4mRkOfhjpv3PTqL9JHLGO94mI+LJqC/EjOds0FlStFrexSjMUiuO9GDD8Qa30ClKUClKUClKUClKUClKUClKUClKUClKUClKUCsJoFdSrgFSMEHtrOlBWCZ7faQs8XZKcZj8JemR0w+D97pqNnmvhGaouI2Bi5aKQLd5o1aPGyjchUx9RmCqUO2GONvVIS/PZJ9rfATtmOCD+pX6/b6xwvTAfcDNOCRZ1SZmb7U2Hx+iuNKfsqKsAK5R5ZeYniV16ZZxGLa2NhguDnEnOaAJ1m5mnGd+nZig6vSuSScae2vLvlz+bxzXfC45LiVVLRRnhoYM/M9VXZlVdTjAJORXy9+UC/WC0meZEV0lLCNIubOyXJjR0gmI5sbRhTy4nWTL9cYoOuUrnPA/K2+m4xLA8kSxJcXMRgZkEnKSINFMkenmkk4JctoIYgAHFUvyp38st8Tb28szcNhjmVo1DLFO00c3zu4IHJh7Mn1+g60HYKVz+w8spJ75wt0iqGjFvactWa5he056zCQesMsdmHqKFIIJINVlr5c3J4e84vY5JWFkZgIBiw585jlLYOCEXPqPlgVLE6SBQdTpXMLDy+nWe259yhtDdcTga5Kxqk6RQRvbuZANIYuXUaMB9BwOyqi28uuJyWbXAulBg4fbXTLyYiJXa4nRlY4BVSsYHq4PQgjBDB1u64VDIdTLhvtoWR/drUhsdNs42HdUfRcw9D5wnc2lJR7m2R/cdH6RrzXybzs0/FBJOZGXiEw5bFcomhRG2ANQVlXSM+riLb62fcUGq2uVkUMhyDnvBBBIYEHcEEEEHcEEUqBbnTdyqvsmOF2HYHLSKCO8sqb9MaB11UoLSlKUClKUClKUClKUClKUClKUClKUClKUClKUCtVxbrIpVxkHHh0OQQRuCCAQRuCARW2lBWecyW+0oaSPslAyy+EqKM/tqD94LjJm29xHKoaNldexlIYZHcRtW6oVzwiGRtRUq/242aNz4FkILDwORQSyg32G/Xx99fSgPUdOlV3mVynsXAfwmjU/g0ejHxB7OnaF1dr7UCP4xzbnx0ugC57tR9/bQWOgZzjfvppHd16+NVvpeQe1azqO0/MNj9lJWY/AGvvpxfzM/8ABf8A2oLAIO7w+HdX3SO7r1qu9OL+Zn/gv/tXw8YY+xbTsPdEn8pJFJ+AoLLQO7p08MV85S9w7ulV/n103sWwX9bMq/8AjEm//NulPN7t/amSMd0UeW/fckf5Pw6UFgcDJ2Hefd3mq48Z5m1snO+/nTEP8TB1fsBvHFZLwKInMuqY/wB8dYB7xH7CnG2VUfzObACgj2NlywcnU7ks7YxknuHYoGFAycADc7kqk0oP/9k="/>
          <p:cNvSpPr>
            <a:spLocks noChangeAspect="1" noChangeArrowheads="1"/>
          </p:cNvSpPr>
          <p:nvPr/>
        </p:nvSpPr>
        <p:spPr bwMode="auto">
          <a:xfrm>
            <a:off x="155575" y="-876300"/>
            <a:ext cx="2495550" cy="1828800"/>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2" name="Title 4"/>
          <p:cNvSpPr>
            <a:spLocks noGrp="1"/>
          </p:cNvSpPr>
          <p:nvPr>
            <p:ph type="title"/>
          </p:nvPr>
        </p:nvSpPr>
        <p:spPr/>
        <p:txBody>
          <a:bodyPr>
            <a:normAutofit/>
          </a:bodyPr>
          <a:lstStyle/>
          <a:p>
            <a:pPr fontAlgn="auto">
              <a:spcAft>
                <a:spcPts val="0"/>
              </a:spcAft>
              <a:defRPr/>
            </a:pPr>
            <a:r>
              <a:rPr lang="en-US" dirty="0" smtClean="0">
                <a:solidFill>
                  <a:schemeClr val="bg1"/>
                </a:solidFill>
                <a:effectLst>
                  <a:glow rad="101600">
                    <a:schemeClr val="accent5">
                      <a:satMod val="175000"/>
                      <a:alpha val="40000"/>
                    </a:schemeClr>
                  </a:glow>
                  <a:outerShdw blurRad="31750" dist="25400" dir="5400000" algn="tl" rotWithShape="0">
                    <a:srgbClr val="000000">
                      <a:alpha val="25000"/>
                    </a:srgbClr>
                  </a:outerShdw>
                </a:effectLst>
              </a:rPr>
              <a:t>Successful System Development</a:t>
            </a:r>
            <a:endParaRPr lang="pt-BR" dirty="0">
              <a:solidFill>
                <a:schemeClr val="bg1"/>
              </a:solidFill>
              <a:effectLst>
                <a:glow rad="101600">
                  <a:schemeClr val="accent5">
                    <a:satMod val="175000"/>
                    <a:alpha val="40000"/>
                  </a:schemeClr>
                </a:glow>
                <a:outerShdw blurRad="31750" dist="25400" dir="5400000" algn="tl" rotWithShape="0">
                  <a:srgbClr val="000000">
                    <a:alpha val="25000"/>
                  </a:srgbClr>
                </a:outerShdw>
              </a:effectLst>
            </a:endParaRPr>
          </a:p>
        </p:txBody>
      </p:sp>
      <p:sp>
        <p:nvSpPr>
          <p:cNvPr id="11"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62</a:t>
            </a:fld>
            <a:endParaRPr lang="pt-BR"/>
          </a:p>
        </p:txBody>
      </p:sp>
      <p:sp>
        <p:nvSpPr>
          <p:cNvPr id="10" name="Oval 9"/>
          <p:cNvSpPr/>
          <p:nvPr/>
        </p:nvSpPr>
        <p:spPr>
          <a:xfrm>
            <a:off x="4495800" y="1600200"/>
            <a:ext cx="4191000" cy="28605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FFFF"/>
                </a:solidFill>
              </a:rPr>
              <a:t>Thorough System Analysis and Design</a:t>
            </a:r>
            <a:endParaRPr lang="en-US" sz="2800" dirty="0">
              <a:solidFill>
                <a:srgbClr val="FFFFFF"/>
              </a:solidFill>
            </a:endParaRPr>
          </a:p>
        </p:txBody>
      </p:sp>
    </p:spTree>
    <p:extLst>
      <p:ext uri="{BB962C8B-B14F-4D97-AF65-F5344CB8AC3E}">
        <p14:creationId xmlns:p14="http://schemas.microsoft.com/office/powerpoint/2010/main" val="3670198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fontAlgn="auto">
              <a:spcAft>
                <a:spcPts val="0"/>
              </a:spcAft>
              <a:defRPr/>
            </a:pPr>
            <a:r>
              <a:rPr lang="en-US" sz="6000" dirty="0" smtClean="0"/>
              <a:t>The Problem With Communication</a:t>
            </a:r>
            <a:endParaRPr lang="pt-BR" sz="6000" dirty="0"/>
          </a:p>
        </p:txBody>
      </p:sp>
      <p:sp>
        <p:nvSpPr>
          <p:cNvPr id="7" name="Slide Number Placeholder 6"/>
          <p:cNvSpPr>
            <a:spLocks noGrp="1"/>
          </p:cNvSpPr>
          <p:nvPr>
            <p:ph type="sldNum" sz="quarter" idx="11"/>
          </p:nvPr>
        </p:nvSpPr>
        <p:spPr/>
        <p:txBody>
          <a:bodyPr/>
          <a:lstStyle/>
          <a:p>
            <a:pPr>
              <a:defRPr/>
            </a:pPr>
            <a:fld id="{2E2BCA2C-96AD-4F73-92FC-DDEF71537D2E}" type="slidenum">
              <a:rPr lang="pt-BR" smtClean="0"/>
              <a:pPr>
                <a:defRPr/>
              </a:pPr>
              <a:t>63</a:t>
            </a:fld>
            <a:endParaRPr lang="pt-B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64</a:t>
            </a:fld>
            <a:endParaRPr lang="pt-BR"/>
          </a:p>
        </p:txBody>
      </p:sp>
      <p:pic>
        <p:nvPicPr>
          <p:cNvPr id="17" name="Picture 4"/>
          <p:cNvPicPr>
            <a:picLocks noChangeAspect="1" noChangeArrowheads="1"/>
          </p:cNvPicPr>
          <p:nvPr/>
        </p:nvPicPr>
        <p:blipFill>
          <a:blip r:embed="rId3" cstate="print"/>
          <a:srcRect/>
          <a:stretch>
            <a:fillRect/>
          </a:stretch>
        </p:blipFill>
        <p:spPr bwMode="auto">
          <a:xfrm>
            <a:off x="838200" y="381000"/>
            <a:ext cx="1276350" cy="2085975"/>
          </a:xfrm>
          <a:prstGeom prst="rect">
            <a:avLst/>
          </a:prstGeom>
          <a:ln>
            <a:noFill/>
          </a:ln>
          <a:effectLst>
            <a:outerShdw blurRad="190500" algn="tl" rotWithShape="0">
              <a:srgbClr val="000000">
                <a:alpha val="70000"/>
              </a:srgbClr>
            </a:outerShdw>
          </a:effectLst>
        </p:spPr>
      </p:pic>
      <p:pic>
        <p:nvPicPr>
          <p:cNvPr id="19" name="Picture 6"/>
          <p:cNvPicPr>
            <a:picLocks noChangeAspect="1" noChangeArrowheads="1"/>
          </p:cNvPicPr>
          <p:nvPr/>
        </p:nvPicPr>
        <p:blipFill>
          <a:blip r:embed="rId4" cstate="print"/>
          <a:srcRect/>
          <a:stretch>
            <a:fillRect/>
          </a:stretch>
        </p:blipFill>
        <p:spPr bwMode="auto">
          <a:xfrm>
            <a:off x="2438400" y="381000"/>
            <a:ext cx="1285875" cy="2085975"/>
          </a:xfrm>
          <a:prstGeom prst="rect">
            <a:avLst/>
          </a:prstGeom>
          <a:ln>
            <a:noFill/>
          </a:ln>
          <a:effectLst>
            <a:outerShdw blurRad="190500" algn="tl" rotWithShape="0">
              <a:srgbClr val="000000">
                <a:alpha val="70000"/>
              </a:srgbClr>
            </a:outerShdw>
          </a:effectLst>
        </p:spPr>
      </p:pic>
      <p:pic>
        <p:nvPicPr>
          <p:cNvPr id="20" name="Picture 7"/>
          <p:cNvPicPr>
            <a:picLocks noChangeAspect="1" noChangeArrowheads="1"/>
          </p:cNvPicPr>
          <p:nvPr/>
        </p:nvPicPr>
        <p:blipFill>
          <a:blip r:embed="rId5" cstate="print"/>
          <a:srcRect/>
          <a:stretch>
            <a:fillRect/>
          </a:stretch>
        </p:blipFill>
        <p:spPr bwMode="auto">
          <a:xfrm>
            <a:off x="3962400" y="381000"/>
            <a:ext cx="1285875" cy="2085975"/>
          </a:xfrm>
          <a:prstGeom prst="rect">
            <a:avLst/>
          </a:prstGeom>
          <a:ln>
            <a:noFill/>
          </a:ln>
          <a:effectLst>
            <a:outerShdw blurRad="190500" algn="tl" rotWithShape="0">
              <a:srgbClr val="000000">
                <a:alpha val="70000"/>
              </a:srgbClr>
            </a:outerShdw>
          </a:effectLst>
        </p:spPr>
      </p:pic>
      <p:pic>
        <p:nvPicPr>
          <p:cNvPr id="21" name="Picture 8"/>
          <p:cNvPicPr>
            <a:picLocks noChangeAspect="1" noChangeArrowheads="1"/>
          </p:cNvPicPr>
          <p:nvPr/>
        </p:nvPicPr>
        <p:blipFill>
          <a:blip r:embed="rId6" cstate="print"/>
          <a:srcRect/>
          <a:stretch>
            <a:fillRect/>
          </a:stretch>
        </p:blipFill>
        <p:spPr bwMode="auto">
          <a:xfrm>
            <a:off x="5562600" y="381000"/>
            <a:ext cx="1285875" cy="2085975"/>
          </a:xfrm>
          <a:prstGeom prst="rect">
            <a:avLst/>
          </a:prstGeom>
          <a:ln>
            <a:noFill/>
          </a:ln>
          <a:effectLst>
            <a:outerShdw blurRad="190500" algn="tl" rotWithShape="0">
              <a:srgbClr val="000000">
                <a:alpha val="70000"/>
              </a:srgbClr>
            </a:outerShdw>
          </a:effectLst>
        </p:spPr>
      </p:pic>
      <p:pic>
        <p:nvPicPr>
          <p:cNvPr id="26" name="Picture 13"/>
          <p:cNvPicPr>
            <a:picLocks noChangeAspect="1" noChangeArrowheads="1"/>
          </p:cNvPicPr>
          <p:nvPr/>
        </p:nvPicPr>
        <p:blipFill>
          <a:blip r:embed="rId7" cstate="print"/>
          <a:srcRect/>
          <a:stretch>
            <a:fillRect/>
          </a:stretch>
        </p:blipFill>
        <p:spPr bwMode="auto">
          <a:xfrm>
            <a:off x="7162800" y="381000"/>
            <a:ext cx="1276350" cy="2095500"/>
          </a:xfrm>
          <a:prstGeom prst="rect">
            <a:avLst/>
          </a:prstGeom>
          <a:ln>
            <a:noFill/>
          </a:ln>
          <a:effectLst>
            <a:outerShdw blurRad="190500" algn="tl" rotWithShape="0">
              <a:srgbClr val="000000">
                <a:alpha val="70000"/>
              </a:srgbClr>
            </a:outerShdw>
          </a:effectLst>
        </p:spPr>
      </p:pic>
      <p:sp>
        <p:nvSpPr>
          <p:cNvPr id="27" name="WordArt 5"/>
          <p:cNvSpPr>
            <a:spLocks noChangeArrowheads="1" noChangeShapeType="1" noTextEdit="1"/>
          </p:cNvSpPr>
          <p:nvPr/>
        </p:nvSpPr>
        <p:spPr bwMode="auto">
          <a:xfrm>
            <a:off x="838200" y="2743200"/>
            <a:ext cx="7743825" cy="695325"/>
          </a:xfrm>
          <a:prstGeom prst="rect">
            <a:avLst/>
          </a:prstGeom>
        </p:spPr>
        <p:txBody>
          <a:bodyPr wrap="none" numCol="1" fromWordArt="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u="none" strike="noStrike" kern="10" normalizeH="0" baseline="0" noProof="0" dirty="0">
                <a:uLnTx/>
                <a:uFillTx/>
                <a:latin typeface="+mn-lt"/>
                <a:ea typeface="+mn-ea"/>
                <a:cs typeface="Times New Roman"/>
              </a:rPr>
              <a:t>How the Customer explained it.</a:t>
            </a:r>
          </a:p>
        </p:txBody>
      </p:sp>
      <p:sp>
        <p:nvSpPr>
          <p:cNvPr id="28" name="WordArt 9"/>
          <p:cNvSpPr>
            <a:spLocks noChangeArrowheads="1" noChangeShapeType="1" noTextEdit="1"/>
          </p:cNvSpPr>
          <p:nvPr/>
        </p:nvSpPr>
        <p:spPr bwMode="auto">
          <a:xfrm>
            <a:off x="838200" y="3657600"/>
            <a:ext cx="7743825" cy="695325"/>
          </a:xfrm>
          <a:prstGeom prst="rect">
            <a:avLst/>
          </a:prstGeom>
        </p:spPr>
        <p:txBody>
          <a:bodyPr wrap="none" numCol="1" fromWordArt="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u="none" strike="noStrike" kern="10" normalizeH="0" baseline="0" noProof="0" dirty="0">
                <a:uLnTx/>
                <a:uFillTx/>
                <a:latin typeface="+mn-lt"/>
                <a:ea typeface="+mn-ea"/>
                <a:cs typeface="Times New Roman"/>
              </a:rPr>
              <a:t>How the Project Leader understood it.</a:t>
            </a:r>
          </a:p>
        </p:txBody>
      </p:sp>
      <p:sp>
        <p:nvSpPr>
          <p:cNvPr id="29" name="WordArt 10"/>
          <p:cNvSpPr>
            <a:spLocks noChangeArrowheads="1" noChangeShapeType="1" noTextEdit="1"/>
          </p:cNvSpPr>
          <p:nvPr/>
        </p:nvSpPr>
        <p:spPr bwMode="auto">
          <a:xfrm>
            <a:off x="838200" y="4419600"/>
            <a:ext cx="7743825" cy="695325"/>
          </a:xfrm>
          <a:prstGeom prst="rect">
            <a:avLst/>
          </a:prstGeom>
        </p:spPr>
        <p:txBody>
          <a:bodyPr wrap="none" numCol="1" fromWordArt="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u="none" strike="noStrike" kern="10" normalizeH="0" baseline="0" noProof="0" dirty="0">
                <a:uLnTx/>
                <a:uFillTx/>
                <a:latin typeface="+mn-lt"/>
                <a:ea typeface="+mn-ea"/>
                <a:cs typeface="Times New Roman"/>
              </a:rPr>
              <a:t>How the </a:t>
            </a:r>
            <a:r>
              <a:rPr kumimoji="0" lang="en-US" sz="3200" b="1" u="none" strike="noStrike" kern="10" normalizeH="0" baseline="0" noProof="0" dirty="0" smtClean="0">
                <a:uLnTx/>
                <a:uFillTx/>
                <a:latin typeface="+mn-lt"/>
                <a:ea typeface="+mn-ea"/>
                <a:cs typeface="Times New Roman"/>
              </a:rPr>
              <a:t>Designer designed </a:t>
            </a:r>
            <a:r>
              <a:rPr kumimoji="0" lang="en-US" sz="3200" b="1" u="none" strike="noStrike" kern="10" normalizeH="0" baseline="0" noProof="0" dirty="0">
                <a:uLnTx/>
                <a:uFillTx/>
                <a:latin typeface="+mn-lt"/>
                <a:ea typeface="+mn-ea"/>
                <a:cs typeface="Times New Roman"/>
              </a:rPr>
              <a:t>it.</a:t>
            </a:r>
          </a:p>
        </p:txBody>
      </p:sp>
      <p:sp>
        <p:nvSpPr>
          <p:cNvPr id="30" name="WordArt 11"/>
          <p:cNvSpPr>
            <a:spLocks noChangeArrowheads="1" noChangeShapeType="1" noTextEdit="1"/>
          </p:cNvSpPr>
          <p:nvPr/>
        </p:nvSpPr>
        <p:spPr bwMode="auto">
          <a:xfrm>
            <a:off x="838200" y="5105400"/>
            <a:ext cx="7743825" cy="695325"/>
          </a:xfrm>
          <a:prstGeom prst="rect">
            <a:avLst/>
          </a:prstGeom>
        </p:spPr>
        <p:txBody>
          <a:bodyPr wrap="none" numCol="1" fromWordArt="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u="none" strike="noStrike" kern="10" normalizeH="0" baseline="0" noProof="0" dirty="0">
                <a:uLnTx/>
                <a:uFillTx/>
                <a:latin typeface="+mn-lt"/>
                <a:ea typeface="+mn-ea"/>
                <a:cs typeface="Times New Roman"/>
              </a:rPr>
              <a:t>How the Programmer wrote it.</a:t>
            </a:r>
          </a:p>
        </p:txBody>
      </p:sp>
      <p:sp>
        <p:nvSpPr>
          <p:cNvPr id="31" name="WordArt 12"/>
          <p:cNvSpPr>
            <a:spLocks noChangeArrowheads="1" noChangeShapeType="1" noTextEdit="1"/>
          </p:cNvSpPr>
          <p:nvPr/>
        </p:nvSpPr>
        <p:spPr bwMode="auto">
          <a:xfrm>
            <a:off x="838200" y="5867400"/>
            <a:ext cx="7743825" cy="695325"/>
          </a:xfrm>
          <a:prstGeom prst="rect">
            <a:avLst/>
          </a:prstGeom>
        </p:spPr>
        <p:txBody>
          <a:bodyPr wrap="none" numCol="1" fromWordArt="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u="none" strike="noStrike" kern="10" normalizeH="0" baseline="0" noProof="0" dirty="0">
                <a:uLnTx/>
                <a:uFillTx/>
                <a:latin typeface="+mn-lt"/>
                <a:ea typeface="+mn-ea"/>
                <a:cs typeface="Times New Roman"/>
              </a:rPr>
              <a:t>How the </a:t>
            </a:r>
            <a:r>
              <a:rPr kumimoji="0" lang="en-US" sz="3200" b="1" u="none" strike="noStrike" kern="10" normalizeH="0" baseline="0" noProof="0" dirty="0" smtClean="0">
                <a:uLnTx/>
                <a:uFillTx/>
                <a:latin typeface="+mn-lt"/>
                <a:ea typeface="+mn-ea"/>
                <a:cs typeface="Times New Roman"/>
              </a:rPr>
              <a:t>IT Business Analyst described </a:t>
            </a:r>
            <a:r>
              <a:rPr kumimoji="0" lang="en-US" sz="3200" b="1" u="none" strike="noStrike" kern="10" normalizeH="0" baseline="0" noProof="0" dirty="0">
                <a:uLnTx/>
                <a:uFillTx/>
                <a:latin typeface="+mn-lt"/>
                <a:ea typeface="+mn-ea"/>
                <a:cs typeface="Times New Roman"/>
              </a:rPr>
              <a:t>it.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2" presetClass="entr" presetSubtype="4"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ppt_x"/>
                                          </p:val>
                                        </p:tav>
                                        <p:tav tm="100000">
                                          <p:val>
                                            <p:strVal val="#ppt_x"/>
                                          </p:val>
                                        </p:tav>
                                      </p:tavLst>
                                    </p:anim>
                                    <p:anim calcmode="lin" valueType="num">
                                      <p:cBhvr additive="base">
                                        <p:cTn id="4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fontAlgn="auto">
              <a:spcAft>
                <a:spcPts val="0"/>
              </a:spcAft>
              <a:defRPr/>
            </a:pPr>
            <a:r>
              <a:rPr lang="en-US" sz="6600" dirty="0" smtClean="0"/>
              <a:t>The Final Outcome</a:t>
            </a:r>
            <a:endParaRPr lang="pt-BR" sz="6600" dirty="0"/>
          </a:p>
        </p:txBody>
      </p:sp>
      <p:sp>
        <p:nvSpPr>
          <p:cNvPr id="17410" name="Text Placeholder 25"/>
          <p:cNvSpPr>
            <a:spLocks noGrp="1"/>
          </p:cNvSpPr>
          <p:nvPr>
            <p:ph type="body" idx="1"/>
          </p:nvPr>
        </p:nvSpPr>
        <p:spPr/>
        <p:txBody>
          <a:bodyPr/>
          <a:lstStyle/>
          <a:p>
            <a:endParaRPr lang="en-US" smtClean="0"/>
          </a:p>
        </p:txBody>
      </p:sp>
      <p:sp>
        <p:nvSpPr>
          <p:cNvPr id="7" name="Slide Number Placeholder 6"/>
          <p:cNvSpPr>
            <a:spLocks noGrp="1"/>
          </p:cNvSpPr>
          <p:nvPr>
            <p:ph type="sldNum" sz="quarter" idx="11"/>
          </p:nvPr>
        </p:nvSpPr>
        <p:spPr/>
        <p:txBody>
          <a:bodyPr/>
          <a:lstStyle/>
          <a:p>
            <a:pPr>
              <a:defRPr/>
            </a:pPr>
            <a:fld id="{2E2BCA2C-96AD-4F73-92FC-DDEF71537D2E}" type="slidenum">
              <a:rPr lang="pt-BR" smtClean="0"/>
              <a:pPr>
                <a:defRPr/>
              </a:pPr>
              <a:t>65</a:t>
            </a:fld>
            <a:endParaRPr lang="pt-BR"/>
          </a:p>
        </p:txBody>
      </p:sp>
      <p:sp>
        <p:nvSpPr>
          <p:cNvPr id="11" name="Footer Placeholder 4"/>
          <p:cNvSpPr>
            <a:spLocks noGrp="1"/>
          </p:cNvSpPr>
          <p:nvPr>
            <p:ph type="ftr" sz="quarter" idx="12"/>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Recap</a:t>
            </a:r>
            <a:endParaRPr lang="pt-BR" dirty="0"/>
          </a:p>
        </p:txBody>
      </p:sp>
      <p:sp>
        <p:nvSpPr>
          <p:cNvPr id="2" name="Content Placeholder 1"/>
          <p:cNvSpPr>
            <a:spLocks noGrp="1"/>
          </p:cNvSpPr>
          <p:nvPr>
            <p:ph idx="1"/>
          </p:nvPr>
        </p:nvSpPr>
        <p:spPr/>
        <p:txBody>
          <a:bodyPr/>
          <a:lstStyle/>
          <a:p>
            <a:r>
              <a:rPr lang="en-US" dirty="0" smtClean="0"/>
              <a:t>Introduction to Information Systems</a:t>
            </a:r>
          </a:p>
          <a:p>
            <a:r>
              <a:rPr lang="en-US" dirty="0" smtClean="0"/>
              <a:t>Role of IT Business Analyst</a:t>
            </a:r>
          </a:p>
          <a:p>
            <a:r>
              <a:rPr lang="en-US" dirty="0" smtClean="0"/>
              <a:t>Some definitions: methodologies, models, tools and techniques</a:t>
            </a:r>
          </a:p>
          <a:p>
            <a:r>
              <a:rPr lang="en-US" dirty="0" smtClean="0"/>
              <a:t>Various stages/discipline to system development: business modeling, requirements, design, implementation, testing, deployment</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5" name="Slide Number Placeholder 4"/>
          <p:cNvSpPr>
            <a:spLocks noGrp="1"/>
          </p:cNvSpPr>
          <p:nvPr>
            <p:ph type="sldNum" sz="quarter" idx="12"/>
          </p:nvPr>
        </p:nvSpPr>
        <p:spPr/>
        <p:txBody>
          <a:bodyPr/>
          <a:lstStyle/>
          <a:p>
            <a:pPr>
              <a:defRPr/>
            </a:pPr>
            <a:fld id="{B95D7CCF-0169-4FB2-A3D4-8E42C07AB1ED}" type="slidenum">
              <a:rPr lang="pt-BR" smtClean="0"/>
              <a:pPr>
                <a:defRPr/>
              </a:pPr>
              <a:t>66</a:t>
            </a:fld>
            <a:endParaRPr lang="pt-B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What’s Next?</a:t>
            </a:r>
            <a:endParaRPr lang="pt-BR" dirty="0"/>
          </a:p>
        </p:txBody>
      </p:sp>
      <p:sp>
        <p:nvSpPr>
          <p:cNvPr id="2" name="Content Placeholder 1"/>
          <p:cNvSpPr>
            <a:spLocks noGrp="1"/>
          </p:cNvSpPr>
          <p:nvPr>
            <p:ph idx="1"/>
          </p:nvPr>
        </p:nvSpPr>
        <p:spPr/>
        <p:txBody>
          <a:bodyPr/>
          <a:lstStyle/>
          <a:p>
            <a:r>
              <a:rPr lang="en-US" dirty="0" smtClean="0"/>
              <a:t>Systems Development Life Cycle (</a:t>
            </a:r>
            <a:r>
              <a:rPr lang="en-US" smtClean="0"/>
              <a:t>SDLC)</a:t>
            </a:r>
          </a:p>
          <a:p>
            <a:r>
              <a:rPr lang="en-US" smtClean="0"/>
              <a:t>Business </a:t>
            </a:r>
            <a:r>
              <a:rPr lang="en-US" dirty="0" smtClean="0"/>
              <a:t>Modeling</a:t>
            </a:r>
            <a:endParaRPr lang="pt-BR" dirty="0"/>
          </a:p>
        </p:txBody>
      </p:sp>
      <p:sp>
        <p:nvSpPr>
          <p:cNvPr id="9"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5" name="Slide Number Placeholder 4"/>
          <p:cNvSpPr>
            <a:spLocks noGrp="1"/>
          </p:cNvSpPr>
          <p:nvPr>
            <p:ph type="sldNum" sz="quarter" idx="12"/>
          </p:nvPr>
        </p:nvSpPr>
        <p:spPr/>
        <p:txBody>
          <a:bodyPr/>
          <a:lstStyle/>
          <a:p>
            <a:pPr>
              <a:defRPr/>
            </a:pPr>
            <a:fld id="{B95D7CCF-0169-4FB2-A3D4-8E42C07AB1ED}" type="slidenum">
              <a:rPr lang="pt-BR" smtClean="0"/>
              <a:pPr>
                <a:defRPr/>
              </a:pPr>
              <a:t>67</a:t>
            </a:fld>
            <a:endParaRPr lang="pt-B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err="1" smtClean="0"/>
              <a:t>Về</a:t>
            </a:r>
            <a:r>
              <a:rPr lang="en-US" dirty="0" smtClean="0"/>
              <a:t> </a:t>
            </a:r>
            <a:r>
              <a:rPr lang="en-US" dirty="0" err="1" smtClean="0"/>
              <a:t>nhà</a:t>
            </a:r>
            <a:r>
              <a:rPr lang="en-US" dirty="0" smtClean="0"/>
              <a:t> </a:t>
            </a:r>
            <a:r>
              <a:rPr lang="en-US" dirty="0" err="1" smtClean="0"/>
              <a:t>buổi</a:t>
            </a:r>
            <a:r>
              <a:rPr lang="en-US" dirty="0" smtClean="0"/>
              <a:t> 1 </a:t>
            </a:r>
            <a:r>
              <a:rPr lang="en-US" dirty="0" err="1" smtClean="0"/>
              <a:t>chuẩn</a:t>
            </a:r>
            <a:r>
              <a:rPr lang="en-US" dirty="0" smtClean="0"/>
              <a:t> </a:t>
            </a:r>
            <a:r>
              <a:rPr lang="en-US" dirty="0" err="1" smtClean="0"/>
              <a:t>bị</a:t>
            </a:r>
            <a:endParaRPr lang="en-US" dirty="0"/>
          </a:p>
        </p:txBody>
      </p:sp>
      <p:sp>
        <p:nvSpPr>
          <p:cNvPr id="3" name="Content Placeholder 2"/>
          <p:cNvSpPr>
            <a:spLocks noGrp="1"/>
          </p:cNvSpPr>
          <p:nvPr>
            <p:ph idx="1"/>
          </p:nvPr>
        </p:nvSpPr>
        <p:spPr/>
        <p:txBody>
          <a:bodyPr>
            <a:normAutofit/>
          </a:bodyPr>
          <a:lstStyle/>
          <a:p>
            <a:pPr marL="457200" indent="-457200">
              <a:buAutoNum type="arabicPeriod"/>
            </a:pPr>
            <a:r>
              <a:rPr lang="en-US" sz="3200" dirty="0" err="1" smtClean="0"/>
              <a:t>Nhóm</a:t>
            </a:r>
            <a:r>
              <a:rPr lang="en-US" sz="3200" dirty="0" smtClean="0"/>
              <a:t> 2 </a:t>
            </a:r>
            <a:r>
              <a:rPr lang="en-US" sz="3200" dirty="0" err="1" smtClean="0"/>
              <a:t>thành</a:t>
            </a:r>
            <a:r>
              <a:rPr lang="en-US" sz="3200" dirty="0" smtClean="0"/>
              <a:t> </a:t>
            </a:r>
            <a:r>
              <a:rPr lang="en-US" sz="3200" dirty="0" err="1" smtClean="0"/>
              <a:t>viên</a:t>
            </a:r>
            <a:endParaRPr lang="en-US" sz="3200" dirty="0" smtClean="0"/>
          </a:p>
          <a:p>
            <a:pPr marL="457200" indent="-457200">
              <a:buAutoNum type="arabicPeriod"/>
            </a:pPr>
            <a:r>
              <a:rPr lang="en-US" sz="3200" dirty="0" smtClean="0"/>
              <a:t>In slide.</a:t>
            </a:r>
          </a:p>
          <a:p>
            <a:pPr marL="457200" indent="-457200">
              <a:buAutoNum type="arabicPeriod"/>
            </a:pPr>
            <a:r>
              <a:rPr lang="en-US" sz="3200" dirty="0" err="1" smtClean="0"/>
              <a:t>Ít</a:t>
            </a:r>
            <a:r>
              <a:rPr lang="en-US" sz="3200" dirty="0" smtClean="0"/>
              <a:t> </a:t>
            </a:r>
            <a:r>
              <a:rPr lang="en-US" sz="3200" dirty="0" err="1" smtClean="0"/>
              <a:t>nhất</a:t>
            </a:r>
            <a:r>
              <a:rPr lang="en-US" sz="3200" dirty="0" smtClean="0"/>
              <a:t> 10 </a:t>
            </a:r>
            <a:r>
              <a:rPr lang="en-US" sz="3200" dirty="0" err="1" smtClean="0"/>
              <a:t>tờ</a:t>
            </a:r>
            <a:r>
              <a:rPr lang="en-US" sz="3200" dirty="0" smtClean="0"/>
              <a:t> </a:t>
            </a:r>
            <a:r>
              <a:rPr lang="en-US" sz="3200" dirty="0" err="1" smtClean="0"/>
              <a:t>giấy</a:t>
            </a:r>
            <a:r>
              <a:rPr lang="en-US" sz="3200" smtClean="0"/>
              <a:t> A4.</a:t>
            </a:r>
            <a:endParaRPr lang="en-US" sz="3200" dirty="0"/>
          </a:p>
        </p:txBody>
      </p:sp>
      <p:sp>
        <p:nvSpPr>
          <p:cNvPr id="4" name="Slide Number Placeholder 3"/>
          <p:cNvSpPr>
            <a:spLocks noGrp="1"/>
          </p:cNvSpPr>
          <p:nvPr>
            <p:ph type="sldNum" sz="quarter" idx="12"/>
          </p:nvPr>
        </p:nvSpPr>
        <p:spPr/>
        <p:txBody>
          <a:bodyPr/>
          <a:lstStyle/>
          <a:p>
            <a:pPr>
              <a:defRPr/>
            </a:pPr>
            <a:fld id="{B95D7CCF-0169-4FB2-A3D4-8E42C07AB1ED}" type="slidenum">
              <a:rPr lang="pt-BR" smtClean="0"/>
              <a:pPr>
                <a:defRPr/>
              </a:pPr>
              <a:t>68</a:t>
            </a:fld>
            <a:endParaRPr lang="pt-BR"/>
          </a:p>
        </p:txBody>
      </p:sp>
    </p:spTree>
    <p:extLst>
      <p:ext uri="{BB962C8B-B14F-4D97-AF65-F5344CB8AC3E}">
        <p14:creationId xmlns:p14="http://schemas.microsoft.com/office/powerpoint/2010/main" val="2650869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0" y="1600200"/>
            <a:ext cx="8991599" cy="5283200"/>
          </a:xfrm>
          <a:prstGeom prst="rect">
            <a:avLst/>
          </a:prstGeom>
        </p:spPr>
      </p:pic>
      <p:sp>
        <p:nvSpPr>
          <p:cNvPr id="7" name="Title 4"/>
          <p:cNvSpPr>
            <a:spLocks noGrp="1"/>
          </p:cNvSpPr>
          <p:nvPr>
            <p:ph type="title"/>
          </p:nvPr>
        </p:nvSpPr>
        <p:spPr/>
        <p:txBody>
          <a:bodyPr/>
          <a:lstStyle/>
          <a:p>
            <a:pPr fontAlgn="auto">
              <a:spcAft>
                <a:spcPts val="0"/>
              </a:spcAft>
              <a:defRPr/>
            </a:pPr>
            <a:r>
              <a:rPr lang="en-US" dirty="0" smtClean="0"/>
              <a:t>Information Systems</a:t>
            </a:r>
            <a:endParaRPr lang="pt-BR" dirty="0"/>
          </a:p>
        </p:txBody>
      </p:sp>
      <p:sp>
        <p:nvSpPr>
          <p:cNvPr id="4" name="Slide Number Placeholder 3"/>
          <p:cNvSpPr>
            <a:spLocks noGrp="1"/>
          </p:cNvSpPr>
          <p:nvPr>
            <p:ph type="sldNum" sz="quarter" idx="12"/>
          </p:nvPr>
        </p:nvSpPr>
        <p:spPr/>
        <p:txBody>
          <a:bodyPr/>
          <a:lstStyle/>
          <a:p>
            <a:pPr>
              <a:defRPr/>
            </a:pPr>
            <a:fld id="{B95D7CCF-0169-4FB2-A3D4-8E42C07AB1ED}" type="slidenum">
              <a:rPr lang="pt-BR" smtClean="0"/>
              <a:pPr>
                <a:defRPr/>
              </a:pPr>
              <a:t>7</a:t>
            </a:fld>
            <a:endParaRPr lang="pt-BR"/>
          </a:p>
        </p:txBody>
      </p:sp>
      <p:sp>
        <p:nvSpPr>
          <p:cNvPr id="8" name="TextBox 7"/>
          <p:cNvSpPr txBox="1"/>
          <p:nvPr/>
        </p:nvSpPr>
        <p:spPr>
          <a:xfrm>
            <a:off x="1981200" y="3733800"/>
            <a:ext cx="5105400"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3200" dirty="0" smtClean="0"/>
              <a:t>Let you manage various aspects of a business</a:t>
            </a:r>
            <a:endParaRPr lang="pt-BR" sz="3200" dirty="0"/>
          </a:p>
        </p:txBody>
      </p:sp>
    </p:spTree>
    <p:extLst>
      <p:ext uri="{BB962C8B-B14F-4D97-AF65-F5344CB8AC3E}">
        <p14:creationId xmlns:p14="http://schemas.microsoft.com/office/powerpoint/2010/main" val="2125496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fontAlgn="auto">
              <a:spcAft>
                <a:spcPts val="0"/>
              </a:spcAft>
              <a:defRPr/>
            </a:pPr>
            <a:r>
              <a:rPr lang="en-US" dirty="0" smtClean="0"/>
              <a:t>Types of Information Systems</a:t>
            </a:r>
            <a:endParaRPr lang="pt-BR" dirty="0"/>
          </a:p>
        </p:txBody>
      </p:sp>
      <p:sp>
        <p:nvSpPr>
          <p:cNvPr id="10"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
        <p:nvSpPr>
          <p:cNvPr id="7" name="Slide Number Placeholder 6"/>
          <p:cNvSpPr>
            <a:spLocks noGrp="1"/>
          </p:cNvSpPr>
          <p:nvPr>
            <p:ph type="sldNum" sz="quarter" idx="12"/>
          </p:nvPr>
        </p:nvSpPr>
        <p:spPr/>
        <p:txBody>
          <a:bodyPr/>
          <a:lstStyle/>
          <a:p>
            <a:pPr>
              <a:defRPr/>
            </a:pPr>
            <a:fld id="{B95D7CCF-0169-4FB2-A3D4-8E42C07AB1ED}" type="slidenum">
              <a:rPr lang="pt-BR" smtClean="0"/>
              <a:pPr>
                <a:defRPr/>
              </a:pPr>
              <a:t>8</a:t>
            </a:fld>
            <a:endParaRPr lang="pt-BR"/>
          </a:p>
        </p:txBody>
      </p:sp>
      <p:pic>
        <p:nvPicPr>
          <p:cNvPr id="2" name="Picture 3" descr="Fig"/>
          <p:cNvPicPr>
            <a:picLocks noChangeAspect="1" noChangeArrowheads="1"/>
          </p:cNvPicPr>
          <p:nvPr/>
        </p:nvPicPr>
        <p:blipFill>
          <a:blip r:embed="rId3" cstate="print"/>
          <a:srcRect/>
          <a:stretch>
            <a:fillRect/>
          </a:stretch>
        </p:blipFill>
        <p:spPr bwMode="auto">
          <a:xfrm>
            <a:off x="367425" y="1524000"/>
            <a:ext cx="8243175" cy="48768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B95D7CCF-0169-4FB2-A3D4-8E42C07AB1ED}" type="slidenum">
              <a:rPr lang="pt-BR" smtClean="0"/>
              <a:pPr>
                <a:defRPr/>
              </a:pPr>
              <a:t>9</a:t>
            </a:fld>
            <a:endParaRPr lang="pt-BR"/>
          </a:p>
        </p:txBody>
      </p:sp>
      <p:pic>
        <p:nvPicPr>
          <p:cNvPr id="7" name="Picture 6" descr="AA05385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1800" y="3413124"/>
            <a:ext cx="2362200" cy="3444876"/>
          </a:xfrm>
          <a:prstGeom prst="rect">
            <a:avLst/>
          </a:prstGeom>
        </p:spPr>
      </p:pic>
      <p:sp>
        <p:nvSpPr>
          <p:cNvPr id="8" name="Rectangle 7"/>
          <p:cNvSpPr/>
          <p:nvPr/>
        </p:nvSpPr>
        <p:spPr>
          <a:xfrm>
            <a:off x="0" y="1371600"/>
            <a:ext cx="9144000" cy="2585323"/>
          </a:xfrm>
          <a:prstGeom prst="rect">
            <a:avLst/>
          </a:prstGeom>
          <a:noFill/>
        </p:spPr>
        <p:txBody>
          <a:bodyPr wrap="square" lIns="91440" tIns="45720" rIns="91440" bIns="45720">
            <a:spAutoFit/>
          </a:bodyPr>
          <a:lstStyle/>
          <a:p>
            <a:pPr algn="ctr"/>
            <a:r>
              <a:rPr lang="en-US" sz="5400" b="1" dirty="0" smtClean="0">
                <a:solidFill>
                  <a:srgbClr val="FFFFFF"/>
                </a:solidFill>
                <a:effectLst>
                  <a:glow rad="139700">
                    <a:schemeClr val="accent5">
                      <a:satMod val="175000"/>
                      <a:alpha val="40000"/>
                    </a:schemeClr>
                  </a:glow>
                </a:effectLst>
              </a:rPr>
              <a:t>What are some examples of Information Systems around you?</a:t>
            </a:r>
            <a:endParaRPr lang="en-US" sz="5400" b="1" dirty="0">
              <a:solidFill>
                <a:srgbClr val="FFFFFF"/>
              </a:solidFill>
              <a:effectLst>
                <a:glow rad="139700">
                  <a:schemeClr val="accent5">
                    <a:satMod val="175000"/>
                    <a:alpha val="40000"/>
                  </a:schemeClr>
                </a:glow>
              </a:effectLst>
            </a:endParaRPr>
          </a:p>
        </p:txBody>
      </p:sp>
      <p:sp>
        <p:nvSpPr>
          <p:cNvPr id="5" name="Footer Placeholder 4"/>
          <p:cNvSpPr>
            <a:spLocks noGrp="1"/>
          </p:cNvSpPr>
          <p:nvPr>
            <p:ph type="ftr" sz="quarter" idx="11"/>
          </p:nvPr>
        </p:nvSpPr>
        <p:spPr bwMode="auto">
          <a:xfrm>
            <a:off x="4379913" y="6408738"/>
            <a:ext cx="3163887" cy="365125"/>
          </a:xfrm>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pt-BR" altLang="zh-CN" dirty="0" smtClean="0">
                <a:ea typeface="宋体" charset="-122"/>
              </a:rPr>
              <a:t>IS2102 </a:t>
            </a:r>
            <a:r>
              <a:rPr lang="en-US" dirty="0" smtClean="0"/>
              <a:t>Requirements Analysis and Design</a:t>
            </a:r>
            <a:endParaRPr lang="pt-BR" altLang="zh-CN" dirty="0">
              <a:ea typeface="宋体" charset="-122"/>
            </a:endParaRPr>
          </a:p>
        </p:txBody>
      </p:sp>
    </p:spTree>
    <p:extLst>
      <p:ext uri="{BB962C8B-B14F-4D97-AF65-F5344CB8AC3E}">
        <p14:creationId xmlns:p14="http://schemas.microsoft.com/office/powerpoint/2010/main" val="99114842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1929</TotalTime>
  <Words>1822</Words>
  <Application>Microsoft Office PowerPoint</Application>
  <PresentationFormat>On-screen Show (4:3)</PresentationFormat>
  <Paragraphs>397</Paragraphs>
  <Slides>68</Slides>
  <Notes>39</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Essential</vt:lpstr>
      <vt:lpstr>Lecture 1 Introduction</vt:lpstr>
      <vt:lpstr>Outline</vt:lpstr>
      <vt:lpstr>What is an information system?</vt:lpstr>
      <vt:lpstr>PowerPoint Presentation</vt:lpstr>
      <vt:lpstr>PowerPoint Presentation</vt:lpstr>
      <vt:lpstr>PowerPoint Presentation</vt:lpstr>
      <vt:lpstr>Information Systems</vt:lpstr>
      <vt:lpstr>Types of Information Systems</vt:lpstr>
      <vt:lpstr>PowerPoint Presentation</vt:lpstr>
      <vt:lpstr>Developing Information Systems</vt:lpstr>
      <vt:lpstr>PowerPoint Presentation</vt:lpstr>
      <vt:lpstr>PowerPoint Presentation</vt:lpstr>
      <vt:lpstr>PowerPoint Presentation</vt:lpstr>
      <vt:lpstr>Types of Problems</vt:lpstr>
      <vt:lpstr>Types of Problems</vt:lpstr>
      <vt:lpstr>Types of Problems</vt:lpstr>
      <vt:lpstr>Role of (IT) Business Analyst</vt:lpstr>
      <vt:lpstr>Role of (IT) Business Analyst</vt:lpstr>
      <vt:lpstr>Non-IT BA</vt:lpstr>
      <vt:lpstr>IT BA</vt:lpstr>
      <vt:lpstr>Stakeholders</vt:lpstr>
      <vt:lpstr>Knowledge and skills required of an IT Business Analyst</vt:lpstr>
      <vt:lpstr>Technical Knowledge and Skills</vt:lpstr>
      <vt:lpstr>Technical Knowledge and Skills</vt:lpstr>
      <vt:lpstr>Technical Knowledge and Skills</vt:lpstr>
      <vt:lpstr>Technical Knowledge and Skills</vt:lpstr>
      <vt:lpstr>Technical Knowledge and Skills</vt:lpstr>
      <vt:lpstr>Business Knowledge and Skills</vt:lpstr>
      <vt:lpstr>Business Knowledge and Skills</vt:lpstr>
      <vt:lpstr>People Knowledge and Skills</vt:lpstr>
      <vt:lpstr>People Knowledge and Skills</vt:lpstr>
      <vt:lpstr>People Knowledge and Skills</vt:lpstr>
      <vt:lpstr>People Knowledge and Skills</vt:lpstr>
      <vt:lpstr>People Knowledge and Skills</vt:lpstr>
      <vt:lpstr>Methodologies, Models, Tools and Techniques</vt:lpstr>
      <vt:lpstr>Methodology</vt:lpstr>
      <vt:lpstr>Methodology</vt:lpstr>
      <vt:lpstr>Models</vt:lpstr>
      <vt:lpstr>Models use in System Development</vt:lpstr>
      <vt:lpstr>UML diagrams used for modeling</vt:lpstr>
      <vt:lpstr>Tools</vt:lpstr>
      <vt:lpstr>Tools</vt:lpstr>
      <vt:lpstr>Tools</vt:lpstr>
      <vt:lpstr>Techniques</vt:lpstr>
      <vt:lpstr>Techniques</vt:lpstr>
      <vt:lpstr>Techniques</vt:lpstr>
      <vt:lpstr>Disciplines</vt:lpstr>
      <vt:lpstr>disciplines</vt:lpstr>
      <vt:lpstr>Business Modeling</vt:lpstr>
      <vt:lpstr>Requirements</vt:lpstr>
      <vt:lpstr>Requirements</vt:lpstr>
      <vt:lpstr>Requirements</vt:lpstr>
      <vt:lpstr>Design</vt:lpstr>
      <vt:lpstr>Design</vt:lpstr>
      <vt:lpstr>Design</vt:lpstr>
      <vt:lpstr>Implementation</vt:lpstr>
      <vt:lpstr>Testing</vt:lpstr>
      <vt:lpstr>Testing</vt:lpstr>
      <vt:lpstr>Deployment</vt:lpstr>
      <vt:lpstr>Deployment</vt:lpstr>
      <vt:lpstr>Successful System Development</vt:lpstr>
      <vt:lpstr>Successful System Development</vt:lpstr>
      <vt:lpstr>The Problem With Communication</vt:lpstr>
      <vt:lpstr>PowerPoint Presentation</vt:lpstr>
      <vt:lpstr>The Final Outcome</vt:lpstr>
      <vt:lpstr>Recap</vt:lpstr>
      <vt:lpstr>What’s Next?</vt:lpstr>
      <vt:lpstr>Về nhà buổi 1 chuẩn bị</vt:lpstr>
    </vt:vector>
  </TitlesOfParts>
  <Company>www.birungueta.blogspot.com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IS2102 Requirements Analysis and Design</dc:title>
  <dc:creator>Lek Hsiang Hui</dc:creator>
  <cp:lastModifiedBy>Windows User</cp:lastModifiedBy>
  <cp:revision>458</cp:revision>
  <dcterms:created xsi:type="dcterms:W3CDTF">2011-12-12T08:17:52Z</dcterms:created>
  <dcterms:modified xsi:type="dcterms:W3CDTF">2019-01-08T04:43:23Z</dcterms:modified>
</cp:coreProperties>
</file>